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10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1" i="0">
                <a:solidFill>
                  <a:srgbClr val="3A45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3A45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3A45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00525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33872" y="0"/>
            <a:ext cx="5754096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3A45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EF9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550" y="670242"/>
            <a:ext cx="16598900" cy="1539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1" i="0">
                <a:solidFill>
                  <a:srgbClr val="3A45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8650" y="2895600"/>
            <a:ext cx="13030200" cy="3819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212913" y="9542322"/>
            <a:ext cx="2692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FFFADE"/>
                </a:solidFill>
                <a:latin typeface="Calibri"/>
                <a:cs typeface="Calibri"/>
              </a:defRPr>
            </a:lvl1pPr>
          </a:lstStyle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‹#›</a:t>
            </a:fld>
            <a:endParaRPr spc="1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3.png"/><Relationship Id="rId7" Type="http://schemas.openxmlformats.org/officeDocument/2006/relationships/image" Target="../media/image26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3611" y="739370"/>
              <a:ext cx="9403747" cy="86937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34600" y="2381249"/>
              <a:ext cx="6143639" cy="464789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844550" y="2615723"/>
            <a:ext cx="6517640" cy="270446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 marR="2044700">
              <a:lnSpc>
                <a:spcPts val="6680"/>
              </a:lnSpc>
              <a:spcBef>
                <a:spcPts val="1210"/>
              </a:spcBef>
            </a:pPr>
            <a:r>
              <a:rPr sz="6450" spc="155" dirty="0"/>
              <a:t>Реализация </a:t>
            </a:r>
            <a:r>
              <a:rPr sz="6450" spc="170" dirty="0"/>
              <a:t>программ</a:t>
            </a:r>
            <a:endParaRPr sz="6450"/>
          </a:p>
          <a:p>
            <a:pPr marL="12700">
              <a:lnSpc>
                <a:spcPts val="6625"/>
              </a:lnSpc>
            </a:pPr>
            <a:r>
              <a:rPr sz="6450" spc="155" dirty="0"/>
              <a:t>в</a:t>
            </a:r>
            <a:r>
              <a:rPr sz="6450" spc="409" dirty="0"/>
              <a:t> </a:t>
            </a:r>
            <a:r>
              <a:rPr sz="6450" spc="335" dirty="0"/>
              <a:t>летний</a:t>
            </a:r>
            <a:r>
              <a:rPr sz="6450" spc="425" dirty="0"/>
              <a:t> </a:t>
            </a:r>
            <a:r>
              <a:rPr sz="6450" spc="145" dirty="0"/>
              <a:t>период</a:t>
            </a:r>
            <a:endParaRPr sz="6450"/>
          </a:p>
        </p:txBody>
      </p:sp>
      <p:sp>
        <p:nvSpPr>
          <p:cNvPr id="7" name="object 7"/>
          <p:cNvSpPr txBox="1"/>
          <p:nvPr/>
        </p:nvSpPr>
        <p:spPr>
          <a:xfrm>
            <a:off x="844550" y="4594495"/>
            <a:ext cx="6607175" cy="2592705"/>
          </a:xfrm>
          <a:prstGeom prst="rect">
            <a:avLst/>
          </a:prstGeom>
        </p:spPr>
        <p:txBody>
          <a:bodyPr vert="horz" wrap="square" lIns="0" tIns="577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45"/>
              </a:spcBef>
            </a:pPr>
            <a:r>
              <a:rPr sz="6450" b="1" spc="300" dirty="0">
                <a:solidFill>
                  <a:srgbClr val="3A4515"/>
                </a:solidFill>
                <a:latin typeface="Calibri"/>
                <a:cs typeface="Calibri"/>
              </a:rPr>
              <a:t>2026</a:t>
            </a:r>
            <a:r>
              <a:rPr sz="6450" b="1" spc="42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6450" b="1" spc="155" dirty="0">
                <a:solidFill>
                  <a:srgbClr val="3A4515"/>
                </a:solidFill>
                <a:latin typeface="Calibri"/>
                <a:cs typeface="Calibri"/>
              </a:rPr>
              <a:t>года</a:t>
            </a:r>
            <a:endParaRPr sz="6450">
              <a:latin typeface="Calibri"/>
              <a:cs typeface="Calibri"/>
            </a:endParaRPr>
          </a:p>
          <a:p>
            <a:pPr marL="12700" marR="5080">
              <a:lnSpc>
                <a:spcPts val="2930"/>
              </a:lnSpc>
              <a:spcBef>
                <a:spcPts val="2215"/>
              </a:spcBef>
            </a:pPr>
            <a:r>
              <a:rPr sz="2700" spc="185" dirty="0">
                <a:solidFill>
                  <a:srgbClr val="3A4515"/>
                </a:solidFill>
                <a:latin typeface="Calibri"/>
                <a:cs typeface="Calibri"/>
              </a:rPr>
              <a:t>Лето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0" dirty="0">
                <a:solidFill>
                  <a:srgbClr val="3A4515"/>
                </a:solidFill>
                <a:latin typeface="Calibri"/>
                <a:cs typeface="Calibri"/>
              </a:rPr>
              <a:t>2026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3A4515"/>
                </a:solidFill>
                <a:latin typeface="Calibri"/>
                <a:cs typeface="Calibri"/>
              </a:rPr>
              <a:t>года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-470" dirty="0">
                <a:solidFill>
                  <a:srgbClr val="3A4515"/>
                </a:solidFill>
                <a:latin typeface="Calibri"/>
                <a:cs typeface="Calibri"/>
              </a:rPr>
              <a:t>—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0" dirty="0">
                <a:solidFill>
                  <a:srgbClr val="3A4515"/>
                </a:solidFill>
                <a:latin typeface="Calibri"/>
                <a:cs typeface="Calibri"/>
              </a:rPr>
              <a:t>единая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5" dirty="0">
                <a:solidFill>
                  <a:srgbClr val="3A4515"/>
                </a:solidFill>
                <a:latin typeface="Calibri"/>
                <a:cs typeface="Calibri"/>
              </a:rPr>
              <a:t>система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развития,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общения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5" dirty="0">
                <a:solidFill>
                  <a:srgbClr val="3A4515"/>
                </a:solidFill>
                <a:latin typeface="Calibri"/>
                <a:cs typeface="Calibri"/>
              </a:rPr>
              <a:t>новых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3A4515"/>
                </a:solidFill>
                <a:latin typeface="Calibri"/>
                <a:cs typeface="Calibri"/>
              </a:rPr>
              <a:t>впечатлений.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302" y="0"/>
            <a:ext cx="18295620" cy="10287000"/>
            <a:chOff x="-7302" y="0"/>
            <a:chExt cx="1829562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263606"/>
              <a:ext cx="852169" cy="0"/>
            </a:xfrm>
            <a:custGeom>
              <a:avLst/>
              <a:gdLst/>
              <a:ahLst/>
              <a:cxnLst/>
              <a:rect l="l" t="t" r="r" b="b"/>
              <a:pathLst>
                <a:path w="852169">
                  <a:moveTo>
                    <a:pt x="0" y="0"/>
                  </a:moveTo>
                  <a:lnTo>
                    <a:pt x="851776" y="0"/>
                  </a:lnTo>
                </a:path>
              </a:pathLst>
            </a:custGeom>
            <a:ln w="14124">
              <a:solidFill>
                <a:srgbClr val="3A45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7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75" dirty="0"/>
              <a:t>Баланс</a:t>
            </a:r>
            <a:r>
              <a:rPr spc="395" dirty="0"/>
              <a:t> </a:t>
            </a:r>
            <a:r>
              <a:rPr spc="135" dirty="0"/>
              <a:t>форм</a:t>
            </a:r>
            <a:r>
              <a:rPr spc="355" dirty="0"/>
              <a:t> </a:t>
            </a:r>
            <a:r>
              <a:rPr spc="290" dirty="0"/>
              <a:t>и</a:t>
            </a:r>
            <a:r>
              <a:rPr spc="355" dirty="0"/>
              <a:t> </a:t>
            </a:r>
            <a:r>
              <a:rPr spc="295" dirty="0"/>
              <a:t>эффект</a:t>
            </a:r>
            <a:r>
              <a:rPr spc="355" dirty="0"/>
              <a:t> </a:t>
            </a:r>
            <a:r>
              <a:rPr spc="185" dirty="0"/>
              <a:t>охвата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44600" y="3061493"/>
            <a:ext cx="7623175" cy="255270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15240">
              <a:lnSpc>
                <a:spcPts val="2480"/>
              </a:lnSpc>
              <a:spcBef>
                <a:spcPts val="384"/>
              </a:spcBef>
            </a:pPr>
            <a:r>
              <a:rPr sz="2250" dirty="0">
                <a:solidFill>
                  <a:srgbClr val="3A4515"/>
                </a:solidFill>
                <a:latin typeface="Calibri"/>
                <a:cs typeface="Calibri"/>
              </a:rPr>
              <a:t>Разные</a:t>
            </a:r>
            <a:r>
              <a:rPr sz="2250" spc="19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00" dirty="0">
                <a:solidFill>
                  <a:srgbClr val="3A4515"/>
                </a:solidFill>
                <a:latin typeface="Calibri"/>
                <a:cs typeface="Calibri"/>
              </a:rPr>
              <a:t>форматы</a:t>
            </a:r>
            <a:r>
              <a:rPr sz="22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3A4515"/>
                </a:solidFill>
                <a:latin typeface="Calibri"/>
                <a:cs typeface="Calibri"/>
              </a:rPr>
              <a:t>решали</a:t>
            </a:r>
            <a:r>
              <a:rPr sz="22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60" dirty="0">
                <a:solidFill>
                  <a:srgbClr val="3A4515"/>
                </a:solidFill>
                <a:latin typeface="Calibri"/>
                <a:cs typeface="Calibri"/>
              </a:rPr>
              <a:t>разные</a:t>
            </a:r>
            <a:r>
              <a:rPr sz="2250" spc="204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55" dirty="0">
                <a:solidFill>
                  <a:srgbClr val="3A4515"/>
                </a:solidFill>
                <a:latin typeface="Calibri"/>
                <a:cs typeface="Calibri"/>
              </a:rPr>
              <a:t>задачи:</a:t>
            </a:r>
            <a:r>
              <a:rPr sz="22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3A4515"/>
                </a:solidFill>
                <a:latin typeface="Calibri"/>
                <a:cs typeface="Calibri"/>
              </a:rPr>
              <a:t>массовый</a:t>
            </a:r>
            <a:r>
              <a:rPr sz="22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3A4515"/>
                </a:solidFill>
                <a:latin typeface="Calibri"/>
                <a:cs typeface="Calibri"/>
              </a:rPr>
              <a:t>охват </a:t>
            </a:r>
            <a:r>
              <a:rPr sz="2250" spc="120" dirty="0">
                <a:solidFill>
                  <a:srgbClr val="3A4515"/>
                </a:solidFill>
                <a:latin typeface="Calibri"/>
                <a:cs typeface="Calibri"/>
              </a:rPr>
              <a:t>сочетался</a:t>
            </a:r>
            <a:r>
              <a:rPr sz="2250" spc="12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с</a:t>
            </a:r>
            <a:r>
              <a:rPr sz="2250" spc="13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3A4515"/>
                </a:solidFill>
                <a:latin typeface="Calibri"/>
                <a:cs typeface="Calibri"/>
              </a:rPr>
              <a:t>адресной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3A4515"/>
                </a:solidFill>
                <a:latin typeface="Calibri"/>
                <a:cs typeface="Calibri"/>
              </a:rPr>
              <a:t>работой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250" spc="13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10" dirty="0">
                <a:solidFill>
                  <a:srgbClr val="3A4515"/>
                </a:solidFill>
                <a:latin typeface="Calibri"/>
                <a:cs typeface="Calibri"/>
              </a:rPr>
              <a:t>опытом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3A4515"/>
                </a:solidFill>
                <a:latin typeface="Calibri"/>
                <a:cs typeface="Calibri"/>
              </a:rPr>
              <a:t>совместной </a:t>
            </a:r>
            <a:r>
              <a:rPr sz="2250" spc="85" dirty="0">
                <a:solidFill>
                  <a:srgbClr val="3A4515"/>
                </a:solidFill>
                <a:latin typeface="Calibri"/>
                <a:cs typeface="Calibri"/>
              </a:rPr>
              <a:t>деятельности.</a:t>
            </a: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90700"/>
              </a:lnSpc>
              <a:spcBef>
                <a:spcPts val="2370"/>
              </a:spcBef>
            </a:pPr>
            <a:r>
              <a:rPr sz="2250" spc="110" dirty="0">
                <a:solidFill>
                  <a:srgbClr val="3A4515"/>
                </a:solidFill>
                <a:latin typeface="Calibri"/>
                <a:cs typeface="Calibri"/>
              </a:rPr>
              <a:t>Экскурсии</a:t>
            </a:r>
            <a:r>
              <a:rPr sz="22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3A4515"/>
                </a:solidFill>
                <a:latin typeface="Calibri"/>
                <a:cs typeface="Calibri"/>
              </a:rPr>
              <a:t>обеспечили</a:t>
            </a:r>
            <a:r>
              <a:rPr sz="22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3A4515"/>
                </a:solidFill>
                <a:latin typeface="Calibri"/>
                <a:cs typeface="Calibri"/>
              </a:rPr>
              <a:t>максимальный</a:t>
            </a:r>
            <a:r>
              <a:rPr sz="225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65" dirty="0">
                <a:solidFill>
                  <a:srgbClr val="3A4515"/>
                </a:solidFill>
                <a:latin typeface="Calibri"/>
                <a:cs typeface="Calibri"/>
              </a:rPr>
              <a:t>охват, </a:t>
            </a:r>
            <a:r>
              <a:rPr sz="2250" spc="95" dirty="0">
                <a:solidFill>
                  <a:srgbClr val="3A4515"/>
                </a:solidFill>
                <a:latin typeface="Calibri"/>
                <a:cs typeface="Calibri"/>
              </a:rPr>
              <a:t>краткосрочные</a:t>
            </a:r>
            <a:r>
              <a:rPr sz="225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3A4515"/>
                </a:solidFill>
                <a:latin typeface="Calibri"/>
                <a:cs typeface="Calibri"/>
              </a:rPr>
              <a:t>программы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-370" dirty="0">
                <a:solidFill>
                  <a:srgbClr val="3A4515"/>
                </a:solidFill>
                <a:latin typeface="Calibri"/>
                <a:cs typeface="Calibri"/>
              </a:rPr>
              <a:t>—</a:t>
            </a:r>
            <a:r>
              <a:rPr sz="2250" spc="13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3A4515"/>
                </a:solidFill>
                <a:latin typeface="Calibri"/>
                <a:cs typeface="Calibri"/>
              </a:rPr>
              <a:t>персонализацию,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dirty="0">
                <a:solidFill>
                  <a:srgbClr val="3A4515"/>
                </a:solidFill>
                <a:latin typeface="Calibri"/>
                <a:cs typeface="Calibri"/>
              </a:rPr>
              <a:t>а</a:t>
            </a:r>
            <a:r>
              <a:rPr sz="22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50" dirty="0">
                <a:solidFill>
                  <a:srgbClr val="3A4515"/>
                </a:solidFill>
                <a:latin typeface="Calibri"/>
                <a:cs typeface="Calibri"/>
              </a:rPr>
              <a:t>походы </a:t>
            </a:r>
            <a:r>
              <a:rPr sz="2250" spc="105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250" spc="12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00" dirty="0">
                <a:solidFill>
                  <a:srgbClr val="3A4515"/>
                </a:solidFill>
                <a:latin typeface="Calibri"/>
                <a:cs typeface="Calibri"/>
              </a:rPr>
              <a:t>мероприятия</a:t>
            </a:r>
            <a:r>
              <a:rPr sz="2250" spc="13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-370" dirty="0">
                <a:solidFill>
                  <a:srgbClr val="3A4515"/>
                </a:solidFill>
                <a:latin typeface="Calibri"/>
                <a:cs typeface="Calibri"/>
              </a:rPr>
              <a:t>—</a:t>
            </a:r>
            <a:r>
              <a:rPr sz="2250" spc="13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10" dirty="0">
                <a:solidFill>
                  <a:srgbClr val="3A4515"/>
                </a:solidFill>
                <a:latin typeface="Calibri"/>
                <a:cs typeface="Calibri"/>
              </a:rPr>
              <a:t>социализацию</a:t>
            </a:r>
            <a:r>
              <a:rPr sz="2250" spc="13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250" spc="13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250" spc="65" dirty="0">
                <a:solidFill>
                  <a:srgbClr val="3A4515"/>
                </a:solidFill>
                <a:latin typeface="Calibri"/>
                <a:cs typeface="Calibri"/>
              </a:rPr>
              <a:t>командное взаимодействие.</a:t>
            </a:r>
            <a:endParaRPr sz="22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86890" y="2533650"/>
            <a:ext cx="8143890" cy="504349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073626" y="9542322"/>
            <a:ext cx="370205" cy="4572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700" spc="-25" dirty="0">
                <a:solidFill>
                  <a:srgbClr val="3A4515"/>
                </a:solidFill>
                <a:latin typeface="Calibri"/>
                <a:cs typeface="Calibri"/>
              </a:rPr>
              <a:t>10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97104" y="6350"/>
            <a:ext cx="8859520" cy="4037329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871219" marR="5080" indent="-859155">
              <a:lnSpc>
                <a:spcPts val="7350"/>
              </a:lnSpc>
              <a:spcBef>
                <a:spcPts val="969"/>
              </a:spcBef>
            </a:pPr>
            <a:r>
              <a:rPr sz="6750" spc="445" dirty="0">
                <a:solidFill>
                  <a:srgbClr val="6B3100"/>
                </a:solidFill>
              </a:rPr>
              <a:t>Лето</a:t>
            </a:r>
            <a:r>
              <a:rPr sz="6750" spc="425" dirty="0">
                <a:solidFill>
                  <a:srgbClr val="6B3100"/>
                </a:solidFill>
              </a:rPr>
              <a:t> </a:t>
            </a:r>
            <a:r>
              <a:rPr sz="6750" spc="210" dirty="0">
                <a:solidFill>
                  <a:srgbClr val="6B3100"/>
                </a:solidFill>
              </a:rPr>
              <a:t>2026:</a:t>
            </a:r>
            <a:r>
              <a:rPr sz="6750" spc="445" dirty="0">
                <a:solidFill>
                  <a:srgbClr val="6B3100"/>
                </a:solidFill>
              </a:rPr>
              <a:t> </a:t>
            </a:r>
            <a:r>
              <a:rPr sz="6750" spc="260" dirty="0">
                <a:solidFill>
                  <a:srgbClr val="6B3100"/>
                </a:solidFill>
              </a:rPr>
              <a:t>результат, </a:t>
            </a:r>
            <a:r>
              <a:rPr sz="6750" spc="265" dirty="0">
                <a:solidFill>
                  <a:srgbClr val="6B3100"/>
                </a:solidFill>
              </a:rPr>
              <a:t>который</a:t>
            </a:r>
            <a:r>
              <a:rPr sz="6750" spc="459" dirty="0">
                <a:solidFill>
                  <a:srgbClr val="6B3100"/>
                </a:solidFill>
              </a:rPr>
              <a:t> </a:t>
            </a:r>
            <a:r>
              <a:rPr sz="6750" spc="280" dirty="0">
                <a:solidFill>
                  <a:srgbClr val="6B3100"/>
                </a:solidFill>
              </a:rPr>
              <a:t>работает</a:t>
            </a:r>
            <a:endParaRPr sz="6750"/>
          </a:p>
          <a:p>
            <a:pPr marL="495934" marR="335280" indent="-635" algn="ctr">
              <a:lnSpc>
                <a:spcPts val="2930"/>
              </a:lnSpc>
              <a:spcBef>
                <a:spcPts val="1435"/>
              </a:spcBef>
            </a:pPr>
            <a:r>
              <a:rPr sz="2700" b="0" spc="150" dirty="0">
                <a:solidFill>
                  <a:srgbClr val="6B3100"/>
                </a:solidFill>
                <a:latin typeface="Calibri"/>
                <a:cs typeface="Calibri"/>
              </a:rPr>
              <a:t>Летний </a:t>
            </a:r>
            <a:r>
              <a:rPr sz="2700" b="0" spc="75" dirty="0">
                <a:solidFill>
                  <a:srgbClr val="6B3100"/>
                </a:solidFill>
                <a:latin typeface="Calibri"/>
                <a:cs typeface="Calibri"/>
              </a:rPr>
              <a:t>период</a:t>
            </a:r>
            <a:r>
              <a:rPr sz="2700" b="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0" dirty="0">
                <a:solidFill>
                  <a:srgbClr val="6B3100"/>
                </a:solidFill>
                <a:latin typeface="Calibri"/>
                <a:cs typeface="Calibri"/>
              </a:rPr>
              <a:t>2026</a:t>
            </a:r>
            <a:r>
              <a:rPr sz="2700" b="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80" dirty="0">
                <a:solidFill>
                  <a:srgbClr val="6B3100"/>
                </a:solidFill>
                <a:latin typeface="Calibri"/>
                <a:cs typeface="Calibri"/>
              </a:rPr>
              <a:t>года</a:t>
            </a:r>
            <a:r>
              <a:rPr sz="2700" b="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80" dirty="0">
                <a:solidFill>
                  <a:srgbClr val="6B3100"/>
                </a:solidFill>
                <a:latin typeface="Calibri"/>
                <a:cs typeface="Calibri"/>
              </a:rPr>
              <a:t>подтвердил </a:t>
            </a:r>
            <a:r>
              <a:rPr sz="2700" b="0" spc="135" dirty="0">
                <a:solidFill>
                  <a:srgbClr val="6B3100"/>
                </a:solidFill>
                <a:latin typeface="Calibri"/>
                <a:cs typeface="Calibri"/>
              </a:rPr>
              <a:t>эффективность</a:t>
            </a:r>
            <a:r>
              <a:rPr sz="2700" b="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0" dirty="0">
                <a:solidFill>
                  <a:srgbClr val="6B3100"/>
                </a:solidFill>
                <a:latin typeface="Calibri"/>
                <a:cs typeface="Calibri"/>
              </a:rPr>
              <a:t>комплексной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60" dirty="0">
                <a:solidFill>
                  <a:srgbClr val="6B3100"/>
                </a:solidFill>
                <a:latin typeface="Calibri"/>
                <a:cs typeface="Calibri"/>
              </a:rPr>
              <a:t>модели: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45" dirty="0">
                <a:solidFill>
                  <a:srgbClr val="6B3100"/>
                </a:solidFill>
                <a:latin typeface="Calibri"/>
                <a:cs typeface="Calibri"/>
              </a:rPr>
              <a:t>обучение, </a:t>
            </a:r>
            <a:r>
              <a:rPr sz="2700" b="0" spc="60" dirty="0">
                <a:solidFill>
                  <a:srgbClr val="6B3100"/>
                </a:solidFill>
                <a:latin typeface="Calibri"/>
                <a:cs typeface="Calibri"/>
              </a:rPr>
              <a:t>отдых,</a:t>
            </a:r>
            <a:r>
              <a:rPr sz="2700" b="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4" dirty="0">
                <a:solidFill>
                  <a:srgbClr val="6B3100"/>
                </a:solidFill>
                <a:latin typeface="Calibri"/>
                <a:cs typeface="Calibri"/>
              </a:rPr>
              <a:t>творчество,</a:t>
            </a:r>
            <a:r>
              <a:rPr sz="2700" b="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65" dirty="0">
                <a:solidFill>
                  <a:srgbClr val="6B3100"/>
                </a:solidFill>
                <a:latin typeface="Calibri"/>
                <a:cs typeface="Calibri"/>
              </a:rPr>
              <a:t>движение</a:t>
            </a:r>
            <a:r>
              <a:rPr sz="2700" b="0" spc="18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4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700" b="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85" dirty="0">
                <a:solidFill>
                  <a:srgbClr val="6B3100"/>
                </a:solidFill>
                <a:latin typeface="Calibri"/>
                <a:cs typeface="Calibri"/>
              </a:rPr>
              <a:t>общение</a:t>
            </a:r>
            <a:r>
              <a:rPr sz="2700" b="0" spc="18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85" dirty="0">
                <a:solidFill>
                  <a:srgbClr val="6B3100"/>
                </a:solidFill>
                <a:latin typeface="Calibri"/>
                <a:cs typeface="Calibri"/>
              </a:rPr>
              <a:t>работали </a:t>
            </a:r>
            <a:r>
              <a:rPr sz="2700" b="0" spc="100" dirty="0">
                <a:solidFill>
                  <a:srgbClr val="6B3100"/>
                </a:solidFill>
                <a:latin typeface="Calibri"/>
                <a:cs typeface="Calibri"/>
              </a:rPr>
              <a:t>как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60" dirty="0">
                <a:solidFill>
                  <a:srgbClr val="6B3100"/>
                </a:solidFill>
                <a:latin typeface="Calibri"/>
                <a:cs typeface="Calibri"/>
              </a:rPr>
              <a:t>единая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00" dirty="0">
                <a:solidFill>
                  <a:srgbClr val="6B3100"/>
                </a:solidFill>
                <a:latin typeface="Calibri"/>
                <a:cs typeface="Calibri"/>
              </a:rPr>
              <a:t>система,</a:t>
            </a:r>
            <a:r>
              <a:rPr sz="2700" b="0" spc="17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dirty="0">
                <a:solidFill>
                  <a:srgbClr val="6B3100"/>
                </a:solidFill>
                <a:latin typeface="Calibri"/>
                <a:cs typeface="Calibri"/>
              </a:rPr>
              <a:t>а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05" dirty="0">
                <a:solidFill>
                  <a:srgbClr val="6B3100"/>
                </a:solidFill>
                <a:latin typeface="Calibri"/>
                <a:cs typeface="Calibri"/>
              </a:rPr>
              <a:t>результаты</a:t>
            </a:r>
            <a:r>
              <a:rPr sz="2700" b="0" spc="1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90" dirty="0">
                <a:solidFill>
                  <a:srgbClr val="6B3100"/>
                </a:solidFill>
                <a:latin typeface="Calibri"/>
                <a:cs typeface="Calibri"/>
              </a:rPr>
              <a:t>обеспечили </a:t>
            </a:r>
            <a:r>
              <a:rPr sz="2700" b="0" spc="85" dirty="0">
                <a:solidFill>
                  <a:srgbClr val="6B3100"/>
                </a:solidFill>
                <a:latin typeface="Calibri"/>
                <a:cs typeface="Calibri"/>
              </a:rPr>
              <a:t>масштаб,</a:t>
            </a:r>
            <a:r>
              <a:rPr sz="2700" b="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4" dirty="0">
                <a:solidFill>
                  <a:srgbClr val="6B3100"/>
                </a:solidFill>
                <a:latin typeface="Calibri"/>
                <a:cs typeface="Calibri"/>
              </a:rPr>
              <a:t>вовлечённость</a:t>
            </a:r>
            <a:r>
              <a:rPr sz="2700" b="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114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700" b="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55" dirty="0">
                <a:solidFill>
                  <a:srgbClr val="6B3100"/>
                </a:solidFill>
                <a:latin typeface="Calibri"/>
                <a:cs typeface="Calibri"/>
              </a:rPr>
              <a:t>поддержку</a:t>
            </a:r>
            <a:r>
              <a:rPr sz="2700" b="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700" b="0" spc="65" dirty="0">
                <a:solidFill>
                  <a:srgbClr val="6B3100"/>
                </a:solidFill>
                <a:latin typeface="Calibri"/>
                <a:cs typeface="Calibri"/>
              </a:rPr>
              <a:t>партнёров.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6750" y="4257690"/>
            <a:ext cx="9058289" cy="59340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90228" y="0"/>
              <a:ext cx="2397772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24221" y="2863157"/>
              <a:ext cx="205104" cy="1761489"/>
            </a:xfrm>
            <a:custGeom>
              <a:avLst/>
              <a:gdLst/>
              <a:ahLst/>
              <a:cxnLst/>
              <a:rect l="l" t="t" r="r" b="b"/>
              <a:pathLst>
                <a:path w="205104" h="1761489">
                  <a:moveTo>
                    <a:pt x="0" y="0"/>
                  </a:moveTo>
                  <a:lnTo>
                    <a:pt x="204600" y="0"/>
                  </a:lnTo>
                  <a:lnTo>
                    <a:pt x="204600" y="1760948"/>
                  </a:lnTo>
                  <a:lnTo>
                    <a:pt x="0" y="17609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45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6090" y="5581649"/>
              <a:ext cx="4752959" cy="403859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7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10" dirty="0"/>
              <a:t>Летняя</a:t>
            </a:r>
            <a:r>
              <a:rPr spc="340" dirty="0"/>
              <a:t> </a:t>
            </a:r>
            <a:r>
              <a:rPr spc="155" dirty="0"/>
              <a:t>работа:</a:t>
            </a:r>
            <a:r>
              <a:rPr spc="350" dirty="0"/>
              <a:t> </a:t>
            </a:r>
            <a:r>
              <a:rPr spc="210" dirty="0"/>
              <a:t>цели</a:t>
            </a:r>
            <a:r>
              <a:rPr spc="355" dirty="0"/>
              <a:t> </a:t>
            </a:r>
            <a:r>
              <a:rPr spc="290" dirty="0"/>
              <a:t>и</a:t>
            </a:r>
            <a:r>
              <a:rPr spc="350" dirty="0"/>
              <a:t> </a:t>
            </a:r>
            <a:r>
              <a:rPr spc="260" dirty="0"/>
              <a:t>приоритеты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87797" y="2816225"/>
            <a:ext cx="7588250" cy="192278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455"/>
              </a:spcBef>
            </a:pPr>
            <a:r>
              <a:rPr sz="2700" spc="185" dirty="0">
                <a:solidFill>
                  <a:srgbClr val="3A4515"/>
                </a:solidFill>
                <a:latin typeface="Calibri"/>
                <a:cs typeface="Calibri"/>
              </a:rPr>
              <a:t>Лето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0" dirty="0">
                <a:solidFill>
                  <a:srgbClr val="3A4515"/>
                </a:solidFill>
                <a:latin typeface="Calibri"/>
                <a:cs typeface="Calibri"/>
              </a:rPr>
              <a:t>2026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0" dirty="0">
                <a:solidFill>
                  <a:srgbClr val="3A4515"/>
                </a:solidFill>
                <a:latin typeface="Calibri"/>
                <a:cs typeface="Calibri"/>
              </a:rPr>
              <a:t>года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40" dirty="0">
                <a:solidFill>
                  <a:srgbClr val="3A4515"/>
                </a:solidFill>
                <a:latin typeface="Calibri"/>
                <a:cs typeface="Calibri"/>
              </a:rPr>
              <a:t>стало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5" dirty="0">
                <a:solidFill>
                  <a:srgbClr val="3A4515"/>
                </a:solidFill>
                <a:latin typeface="Calibri"/>
                <a:cs typeface="Calibri"/>
              </a:rPr>
              <a:t>периодом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интенсивной </a:t>
            </a:r>
            <a:r>
              <a:rPr sz="2700" spc="90" dirty="0">
                <a:solidFill>
                  <a:srgbClr val="3A4515"/>
                </a:solidFill>
                <a:latin typeface="Calibri"/>
                <a:cs typeface="Calibri"/>
              </a:rPr>
              <a:t>внеурочной</a:t>
            </a:r>
            <a:r>
              <a:rPr sz="2700" spc="16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5" dirty="0">
                <a:solidFill>
                  <a:srgbClr val="3A4515"/>
                </a:solidFill>
                <a:latin typeface="Calibri"/>
                <a:cs typeface="Calibri"/>
              </a:rPr>
              <a:t>работы</a:t>
            </a:r>
            <a:r>
              <a:rPr sz="2700" spc="16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с</a:t>
            </a:r>
            <a:r>
              <a:rPr sz="2700" spc="16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5" dirty="0">
                <a:solidFill>
                  <a:srgbClr val="3A4515"/>
                </a:solidFill>
                <a:latin typeface="Calibri"/>
                <a:cs typeface="Calibri"/>
              </a:rPr>
              <a:t>детьми:</a:t>
            </a:r>
            <a:r>
              <a:rPr sz="270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краткосрочные </a:t>
            </a:r>
            <a:r>
              <a:rPr sz="2700" spc="80" dirty="0">
                <a:solidFill>
                  <a:srgbClr val="3A4515"/>
                </a:solidFill>
                <a:latin typeface="Calibri"/>
                <a:cs typeface="Calibri"/>
              </a:rPr>
              <a:t>программы,</a:t>
            </a:r>
            <a:r>
              <a:rPr sz="2700" spc="16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5" dirty="0">
                <a:solidFill>
                  <a:srgbClr val="3A4515"/>
                </a:solidFill>
                <a:latin typeface="Calibri"/>
                <a:cs typeface="Calibri"/>
              </a:rPr>
              <a:t>лагерная</a:t>
            </a:r>
            <a:r>
              <a:rPr sz="270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0" dirty="0">
                <a:solidFill>
                  <a:srgbClr val="3A4515"/>
                </a:solidFill>
                <a:latin typeface="Calibri"/>
                <a:cs typeface="Calibri"/>
              </a:rPr>
              <a:t>смена,</a:t>
            </a:r>
            <a:r>
              <a:rPr sz="270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экскурсии,</a:t>
            </a:r>
            <a:r>
              <a:rPr sz="270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45" dirty="0">
                <a:solidFill>
                  <a:srgbClr val="3A4515"/>
                </a:solidFill>
                <a:latin typeface="Calibri"/>
                <a:cs typeface="Calibri"/>
              </a:rPr>
              <a:t>походы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массовые</a:t>
            </a:r>
            <a:r>
              <a:rPr sz="270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0" dirty="0">
                <a:solidFill>
                  <a:srgbClr val="3A4515"/>
                </a:solidFill>
                <a:latin typeface="Calibri"/>
                <a:cs typeface="Calibri"/>
              </a:rPr>
              <a:t>мероприятия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30" dirty="0">
                <a:solidFill>
                  <a:srgbClr val="3A4515"/>
                </a:solidFill>
                <a:latin typeface="Calibri"/>
                <a:cs typeface="Calibri"/>
              </a:rPr>
              <a:t>сочетали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75" dirty="0">
                <a:solidFill>
                  <a:srgbClr val="3A4515"/>
                </a:solidFill>
                <a:latin typeface="Calibri"/>
                <a:cs typeface="Calibri"/>
              </a:rPr>
              <a:t>развитие, </a:t>
            </a:r>
            <a:r>
              <a:rPr sz="2700" spc="105" dirty="0">
                <a:solidFill>
                  <a:srgbClr val="3A4515"/>
                </a:solidFill>
                <a:latin typeface="Calibri"/>
                <a:cs typeface="Calibri"/>
              </a:rPr>
              <a:t>персонализацию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0" dirty="0">
                <a:solidFill>
                  <a:srgbClr val="3A4515"/>
                </a:solidFill>
                <a:latin typeface="Calibri"/>
                <a:cs typeface="Calibri"/>
              </a:rPr>
              <a:t>расширение</a:t>
            </a:r>
            <a:r>
              <a:rPr sz="270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75" dirty="0">
                <a:solidFill>
                  <a:srgbClr val="3A4515"/>
                </a:solidFill>
                <a:latin typeface="Calibri"/>
                <a:cs typeface="Calibri"/>
              </a:rPr>
              <a:t>кругозора.</a:t>
            </a:r>
            <a:endParaRPr sz="2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2400" y="5581650"/>
            <a:ext cx="17887950" cy="4038600"/>
            <a:chOff x="152400" y="5581650"/>
            <a:chExt cx="17887950" cy="403860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5581650"/>
              <a:ext cx="6099078" cy="40385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44350" y="5581650"/>
              <a:ext cx="6095999" cy="403859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2</a:t>
            </a:fld>
            <a:endParaRPr spc="1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635" cy="10287000"/>
            <a:chOff x="0" y="0"/>
            <a:chExt cx="18288635" cy="10287000"/>
          </a:xfrm>
        </p:grpSpPr>
        <p:sp>
          <p:nvSpPr>
            <p:cNvPr id="3" name="object 3"/>
            <p:cNvSpPr/>
            <p:nvPr/>
          </p:nvSpPr>
          <p:spPr>
            <a:xfrm>
              <a:off x="16830690" y="0"/>
              <a:ext cx="1457325" cy="10029825"/>
            </a:xfrm>
            <a:custGeom>
              <a:avLst/>
              <a:gdLst/>
              <a:ahLst/>
              <a:cxnLst/>
              <a:rect l="l" t="t" r="r" b="b"/>
              <a:pathLst>
                <a:path w="1457325" h="10029825">
                  <a:moveTo>
                    <a:pt x="1457325" y="10029825"/>
                  </a:moveTo>
                  <a:lnTo>
                    <a:pt x="1365514" y="10029825"/>
                  </a:lnTo>
                  <a:lnTo>
                    <a:pt x="1177203" y="9420657"/>
                  </a:lnTo>
                  <a:lnTo>
                    <a:pt x="750770" y="7958484"/>
                  </a:lnTo>
                  <a:lnTo>
                    <a:pt x="293964" y="6191295"/>
                  </a:lnTo>
                  <a:lnTo>
                    <a:pt x="14532" y="4667083"/>
                  </a:lnTo>
                  <a:lnTo>
                    <a:pt x="10595" y="4623995"/>
                  </a:lnTo>
                  <a:lnTo>
                    <a:pt x="7300" y="4580357"/>
                  </a:lnTo>
                  <a:lnTo>
                    <a:pt x="4634" y="4536182"/>
                  </a:lnTo>
                  <a:lnTo>
                    <a:pt x="2585" y="4491483"/>
                  </a:lnTo>
                  <a:lnTo>
                    <a:pt x="1138" y="4446273"/>
                  </a:lnTo>
                  <a:lnTo>
                    <a:pt x="281" y="4400565"/>
                  </a:lnTo>
                  <a:lnTo>
                    <a:pt x="0" y="4354372"/>
                  </a:lnTo>
                  <a:lnTo>
                    <a:pt x="281" y="4307707"/>
                  </a:lnTo>
                  <a:lnTo>
                    <a:pt x="1113" y="4260582"/>
                  </a:lnTo>
                  <a:lnTo>
                    <a:pt x="2481" y="4213011"/>
                  </a:lnTo>
                  <a:lnTo>
                    <a:pt x="4372" y="4165006"/>
                  </a:lnTo>
                  <a:lnTo>
                    <a:pt x="6773" y="4116581"/>
                  </a:lnTo>
                  <a:lnTo>
                    <a:pt x="9670" y="4067748"/>
                  </a:lnTo>
                  <a:lnTo>
                    <a:pt x="13051" y="4018520"/>
                  </a:lnTo>
                  <a:lnTo>
                    <a:pt x="16902" y="3968910"/>
                  </a:lnTo>
                  <a:lnTo>
                    <a:pt x="21210" y="3918931"/>
                  </a:lnTo>
                  <a:lnTo>
                    <a:pt x="25962" y="3868596"/>
                  </a:lnTo>
                  <a:lnTo>
                    <a:pt x="31143" y="3817918"/>
                  </a:lnTo>
                  <a:lnTo>
                    <a:pt x="36742" y="3766909"/>
                  </a:lnTo>
                  <a:lnTo>
                    <a:pt x="42745" y="3715583"/>
                  </a:lnTo>
                  <a:lnTo>
                    <a:pt x="49138" y="3663953"/>
                  </a:lnTo>
                  <a:lnTo>
                    <a:pt x="55909" y="3612031"/>
                  </a:lnTo>
                  <a:lnTo>
                    <a:pt x="63043" y="3559830"/>
                  </a:lnTo>
                  <a:lnTo>
                    <a:pt x="70528" y="3507364"/>
                  </a:lnTo>
                  <a:lnTo>
                    <a:pt x="78351" y="3454644"/>
                  </a:lnTo>
                  <a:lnTo>
                    <a:pt x="86498" y="3401685"/>
                  </a:lnTo>
                  <a:lnTo>
                    <a:pt x="94956" y="3348499"/>
                  </a:lnTo>
                  <a:lnTo>
                    <a:pt x="103711" y="3295098"/>
                  </a:lnTo>
                  <a:lnTo>
                    <a:pt x="112751" y="3241497"/>
                  </a:lnTo>
                  <a:lnTo>
                    <a:pt x="122063" y="3187707"/>
                  </a:lnTo>
                  <a:lnTo>
                    <a:pt x="131632" y="3133742"/>
                  </a:lnTo>
                  <a:lnTo>
                    <a:pt x="141445" y="3079614"/>
                  </a:lnTo>
                  <a:lnTo>
                    <a:pt x="151490" y="3025337"/>
                  </a:lnTo>
                  <a:lnTo>
                    <a:pt x="161754" y="2970923"/>
                  </a:lnTo>
                  <a:lnTo>
                    <a:pt x="172222" y="2916385"/>
                  </a:lnTo>
                  <a:lnTo>
                    <a:pt x="182882" y="2861736"/>
                  </a:lnTo>
                  <a:lnTo>
                    <a:pt x="193720" y="2806990"/>
                  </a:lnTo>
                  <a:lnTo>
                    <a:pt x="204723" y="2752158"/>
                  </a:lnTo>
                  <a:lnTo>
                    <a:pt x="215878" y="2697254"/>
                  </a:lnTo>
                  <a:lnTo>
                    <a:pt x="227171" y="2642291"/>
                  </a:lnTo>
                  <a:lnTo>
                    <a:pt x="238590" y="2587282"/>
                  </a:lnTo>
                  <a:lnTo>
                    <a:pt x="250121" y="2532239"/>
                  </a:lnTo>
                  <a:lnTo>
                    <a:pt x="261751" y="2477176"/>
                  </a:lnTo>
                  <a:lnTo>
                    <a:pt x="273466" y="2422105"/>
                  </a:lnTo>
                  <a:lnTo>
                    <a:pt x="285253" y="2367040"/>
                  </a:lnTo>
                  <a:lnTo>
                    <a:pt x="297099" y="2311992"/>
                  </a:lnTo>
                  <a:lnTo>
                    <a:pt x="308992" y="2256976"/>
                  </a:lnTo>
                  <a:lnTo>
                    <a:pt x="320916" y="2202004"/>
                  </a:lnTo>
                  <a:lnTo>
                    <a:pt x="392402" y="1873819"/>
                  </a:lnTo>
                  <a:lnTo>
                    <a:pt x="404183" y="1819517"/>
                  </a:lnTo>
                  <a:lnTo>
                    <a:pt x="415889" y="1765362"/>
                  </a:lnTo>
                  <a:lnTo>
                    <a:pt x="427509" y="1711367"/>
                  </a:lnTo>
                  <a:lnTo>
                    <a:pt x="439029" y="1657545"/>
                  </a:lnTo>
                  <a:lnTo>
                    <a:pt x="450435" y="1603909"/>
                  </a:lnTo>
                  <a:lnTo>
                    <a:pt x="461715" y="1550472"/>
                  </a:lnTo>
                  <a:lnTo>
                    <a:pt x="472855" y="1497247"/>
                  </a:lnTo>
                  <a:lnTo>
                    <a:pt x="483841" y="1444247"/>
                  </a:lnTo>
                  <a:lnTo>
                    <a:pt x="494661" y="1391485"/>
                  </a:lnTo>
                  <a:lnTo>
                    <a:pt x="505301" y="1338973"/>
                  </a:lnTo>
                  <a:lnTo>
                    <a:pt x="515748" y="1286724"/>
                  </a:lnTo>
                  <a:lnTo>
                    <a:pt x="525989" y="1234752"/>
                  </a:lnTo>
                  <a:lnTo>
                    <a:pt x="536011" y="1183069"/>
                  </a:lnTo>
                  <a:lnTo>
                    <a:pt x="545800" y="1131689"/>
                  </a:lnTo>
                  <a:lnTo>
                    <a:pt x="555342" y="1080623"/>
                  </a:lnTo>
                  <a:lnTo>
                    <a:pt x="564626" y="1029886"/>
                  </a:lnTo>
                  <a:lnTo>
                    <a:pt x="573636" y="979489"/>
                  </a:lnTo>
                  <a:lnTo>
                    <a:pt x="582361" y="929446"/>
                  </a:lnTo>
                  <a:lnTo>
                    <a:pt x="590787" y="879770"/>
                  </a:lnTo>
                  <a:lnTo>
                    <a:pt x="598901" y="830474"/>
                  </a:lnTo>
                  <a:lnTo>
                    <a:pt x="606689" y="781570"/>
                  </a:lnTo>
                  <a:lnTo>
                    <a:pt x="614138" y="733072"/>
                  </a:lnTo>
                  <a:lnTo>
                    <a:pt x="621234" y="684992"/>
                  </a:lnTo>
                  <a:lnTo>
                    <a:pt x="627966" y="637343"/>
                  </a:lnTo>
                  <a:lnTo>
                    <a:pt x="634319" y="590139"/>
                  </a:lnTo>
                  <a:lnTo>
                    <a:pt x="640280" y="543392"/>
                  </a:lnTo>
                  <a:lnTo>
                    <a:pt x="645835" y="497114"/>
                  </a:lnTo>
                  <a:lnTo>
                    <a:pt x="650972" y="451320"/>
                  </a:lnTo>
                  <a:lnTo>
                    <a:pt x="655678" y="406021"/>
                  </a:lnTo>
                  <a:lnTo>
                    <a:pt x="659939" y="361231"/>
                  </a:lnTo>
                  <a:lnTo>
                    <a:pt x="663741" y="316963"/>
                  </a:lnTo>
                  <a:lnTo>
                    <a:pt x="667072" y="273229"/>
                  </a:lnTo>
                  <a:lnTo>
                    <a:pt x="669918" y="230043"/>
                  </a:lnTo>
                  <a:lnTo>
                    <a:pt x="672266" y="187417"/>
                  </a:lnTo>
                  <a:lnTo>
                    <a:pt x="674103" y="145365"/>
                  </a:lnTo>
                  <a:lnTo>
                    <a:pt x="675415" y="103898"/>
                  </a:lnTo>
                  <a:lnTo>
                    <a:pt x="676189" y="63031"/>
                  </a:lnTo>
                  <a:lnTo>
                    <a:pt x="676412" y="22776"/>
                  </a:lnTo>
                  <a:lnTo>
                    <a:pt x="676216" y="0"/>
                  </a:lnTo>
                  <a:lnTo>
                    <a:pt x="1457325" y="0"/>
                  </a:lnTo>
                  <a:lnTo>
                    <a:pt x="1457325" y="10029825"/>
                  </a:lnTo>
                  <a:close/>
                </a:path>
              </a:pathLst>
            </a:custGeom>
            <a:solidFill>
              <a:srgbClr val="FDE4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946044" y="0"/>
              <a:ext cx="1342390" cy="6419850"/>
            </a:xfrm>
            <a:custGeom>
              <a:avLst/>
              <a:gdLst/>
              <a:ahLst/>
              <a:cxnLst/>
              <a:rect l="l" t="t" r="r" b="b"/>
              <a:pathLst>
                <a:path w="1342390" h="6419850">
                  <a:moveTo>
                    <a:pt x="1341970" y="6419346"/>
                  </a:moveTo>
                  <a:lnTo>
                    <a:pt x="1325141" y="6339150"/>
                  </a:lnTo>
                  <a:lnTo>
                    <a:pt x="1313367" y="6283745"/>
                  </a:lnTo>
                  <a:lnTo>
                    <a:pt x="1301461" y="6228212"/>
                  </a:lnTo>
                  <a:lnTo>
                    <a:pt x="1289433" y="6172576"/>
                  </a:lnTo>
                  <a:lnTo>
                    <a:pt x="1277292" y="6116862"/>
                  </a:lnTo>
                  <a:lnTo>
                    <a:pt x="1265048" y="6061096"/>
                  </a:lnTo>
                  <a:lnTo>
                    <a:pt x="1252713" y="6005302"/>
                  </a:lnTo>
                  <a:lnTo>
                    <a:pt x="1240295" y="5949506"/>
                  </a:lnTo>
                  <a:lnTo>
                    <a:pt x="1227805" y="5893732"/>
                  </a:lnTo>
                  <a:lnTo>
                    <a:pt x="1215253" y="5838007"/>
                  </a:lnTo>
                  <a:lnTo>
                    <a:pt x="1202649" y="5782355"/>
                  </a:lnTo>
                  <a:lnTo>
                    <a:pt x="1190003" y="5726800"/>
                  </a:lnTo>
                  <a:lnTo>
                    <a:pt x="1177325" y="5671369"/>
                  </a:lnTo>
                  <a:lnTo>
                    <a:pt x="1164625" y="5616087"/>
                  </a:lnTo>
                  <a:lnTo>
                    <a:pt x="1151914" y="5560978"/>
                  </a:lnTo>
                  <a:lnTo>
                    <a:pt x="1139202" y="5506067"/>
                  </a:lnTo>
                  <a:lnTo>
                    <a:pt x="1126498" y="5451381"/>
                  </a:lnTo>
                  <a:lnTo>
                    <a:pt x="1113812" y="5396943"/>
                  </a:lnTo>
                  <a:lnTo>
                    <a:pt x="1101155" y="5342779"/>
                  </a:lnTo>
                  <a:lnTo>
                    <a:pt x="1088537" y="5288915"/>
                  </a:lnTo>
                  <a:lnTo>
                    <a:pt x="1063458" y="5182184"/>
                  </a:lnTo>
                  <a:lnTo>
                    <a:pt x="966709" y="4772255"/>
                  </a:lnTo>
                  <a:lnTo>
                    <a:pt x="943817" y="4675026"/>
                  </a:lnTo>
                  <a:lnTo>
                    <a:pt x="932621" y="4627338"/>
                  </a:lnTo>
                  <a:lnTo>
                    <a:pt x="921605" y="4580301"/>
                  </a:lnTo>
                  <a:lnTo>
                    <a:pt x="910779" y="4533940"/>
                  </a:lnTo>
                  <a:lnTo>
                    <a:pt x="900153" y="4488280"/>
                  </a:lnTo>
                  <a:lnTo>
                    <a:pt x="889737" y="4443347"/>
                  </a:lnTo>
                  <a:lnTo>
                    <a:pt x="879541" y="4399165"/>
                  </a:lnTo>
                  <a:lnTo>
                    <a:pt x="869576" y="4355760"/>
                  </a:lnTo>
                  <a:lnTo>
                    <a:pt x="859852" y="4313157"/>
                  </a:lnTo>
                  <a:lnTo>
                    <a:pt x="850377" y="4271380"/>
                  </a:lnTo>
                  <a:lnTo>
                    <a:pt x="841164" y="4230455"/>
                  </a:lnTo>
                  <a:lnTo>
                    <a:pt x="832221" y="4190408"/>
                  </a:lnTo>
                  <a:lnTo>
                    <a:pt x="823559" y="4151263"/>
                  </a:lnTo>
                  <a:lnTo>
                    <a:pt x="815188" y="4113045"/>
                  </a:lnTo>
                  <a:lnTo>
                    <a:pt x="807118" y="4075780"/>
                  </a:lnTo>
                  <a:lnTo>
                    <a:pt x="774717" y="3925427"/>
                  </a:lnTo>
                  <a:lnTo>
                    <a:pt x="743253" y="3779737"/>
                  </a:lnTo>
                  <a:lnTo>
                    <a:pt x="697762" y="3569585"/>
                  </a:lnTo>
                  <a:lnTo>
                    <a:pt x="498350" y="2651192"/>
                  </a:lnTo>
                  <a:lnTo>
                    <a:pt x="474962" y="2543075"/>
                  </a:lnTo>
                  <a:lnTo>
                    <a:pt x="452253" y="2437811"/>
                  </a:lnTo>
                  <a:lnTo>
                    <a:pt x="430200" y="2335233"/>
                  </a:lnTo>
                  <a:lnTo>
                    <a:pt x="408779" y="2235179"/>
                  </a:lnTo>
                  <a:lnTo>
                    <a:pt x="398298" y="2186046"/>
                  </a:lnTo>
                  <a:lnTo>
                    <a:pt x="387966" y="2137481"/>
                  </a:lnTo>
                  <a:lnTo>
                    <a:pt x="377781" y="2089466"/>
                  </a:lnTo>
                  <a:lnTo>
                    <a:pt x="367740" y="2041977"/>
                  </a:lnTo>
                  <a:lnTo>
                    <a:pt x="357839" y="1994996"/>
                  </a:lnTo>
                  <a:lnTo>
                    <a:pt x="348075" y="1948502"/>
                  </a:lnTo>
                  <a:lnTo>
                    <a:pt x="338446" y="1902473"/>
                  </a:lnTo>
                  <a:lnTo>
                    <a:pt x="328949" y="1856890"/>
                  </a:lnTo>
                  <a:lnTo>
                    <a:pt x="319580" y="1811732"/>
                  </a:lnTo>
                  <a:lnTo>
                    <a:pt x="310338" y="1766978"/>
                  </a:lnTo>
                  <a:lnTo>
                    <a:pt x="301218" y="1722607"/>
                  </a:lnTo>
                  <a:lnTo>
                    <a:pt x="292219" y="1678600"/>
                  </a:lnTo>
                  <a:lnTo>
                    <a:pt x="283337" y="1634935"/>
                  </a:lnTo>
                  <a:lnTo>
                    <a:pt x="274568" y="1591592"/>
                  </a:lnTo>
                  <a:lnTo>
                    <a:pt x="265912" y="1548550"/>
                  </a:lnTo>
                  <a:lnTo>
                    <a:pt x="257363" y="1505789"/>
                  </a:lnTo>
                  <a:lnTo>
                    <a:pt x="248920" y="1463288"/>
                  </a:lnTo>
                  <a:lnTo>
                    <a:pt x="240579" y="1421026"/>
                  </a:lnTo>
                  <a:lnTo>
                    <a:pt x="232338" y="1378984"/>
                  </a:lnTo>
                  <a:lnTo>
                    <a:pt x="224194" y="1337140"/>
                  </a:lnTo>
                  <a:lnTo>
                    <a:pt x="216143" y="1295474"/>
                  </a:lnTo>
                  <a:lnTo>
                    <a:pt x="208183" y="1253965"/>
                  </a:lnTo>
                  <a:lnTo>
                    <a:pt x="200312" y="1212592"/>
                  </a:lnTo>
                  <a:lnTo>
                    <a:pt x="192525" y="1171336"/>
                  </a:lnTo>
                  <a:lnTo>
                    <a:pt x="184820" y="1130175"/>
                  </a:lnTo>
                  <a:lnTo>
                    <a:pt x="177194" y="1089089"/>
                  </a:lnTo>
                  <a:lnTo>
                    <a:pt x="169644" y="1048058"/>
                  </a:lnTo>
                  <a:lnTo>
                    <a:pt x="162168" y="1007060"/>
                  </a:lnTo>
                  <a:lnTo>
                    <a:pt x="154762" y="966075"/>
                  </a:lnTo>
                  <a:lnTo>
                    <a:pt x="147423" y="925083"/>
                  </a:lnTo>
                  <a:lnTo>
                    <a:pt x="140149" y="884063"/>
                  </a:lnTo>
                  <a:lnTo>
                    <a:pt x="132937" y="842994"/>
                  </a:lnTo>
                  <a:lnTo>
                    <a:pt x="125783" y="801856"/>
                  </a:lnTo>
                  <a:lnTo>
                    <a:pt x="118685" y="760628"/>
                  </a:lnTo>
                  <a:lnTo>
                    <a:pt x="111639" y="719290"/>
                  </a:lnTo>
                  <a:lnTo>
                    <a:pt x="104644" y="677821"/>
                  </a:lnTo>
                  <a:lnTo>
                    <a:pt x="97695" y="636201"/>
                  </a:lnTo>
                  <a:lnTo>
                    <a:pt x="90791" y="594408"/>
                  </a:lnTo>
                  <a:lnTo>
                    <a:pt x="83927" y="552423"/>
                  </a:lnTo>
                  <a:lnTo>
                    <a:pt x="77102" y="510225"/>
                  </a:lnTo>
                  <a:lnTo>
                    <a:pt x="70312" y="467792"/>
                  </a:lnTo>
                  <a:lnTo>
                    <a:pt x="63555" y="425106"/>
                  </a:lnTo>
                  <a:lnTo>
                    <a:pt x="56827" y="382144"/>
                  </a:lnTo>
                  <a:lnTo>
                    <a:pt x="50125" y="338887"/>
                  </a:lnTo>
                  <a:lnTo>
                    <a:pt x="43447" y="295313"/>
                  </a:lnTo>
                  <a:lnTo>
                    <a:pt x="36789" y="251403"/>
                  </a:lnTo>
                  <a:lnTo>
                    <a:pt x="30150" y="207135"/>
                  </a:lnTo>
                  <a:lnTo>
                    <a:pt x="23525" y="162490"/>
                  </a:lnTo>
                  <a:lnTo>
                    <a:pt x="16912" y="117446"/>
                  </a:lnTo>
                  <a:lnTo>
                    <a:pt x="10308" y="71983"/>
                  </a:lnTo>
                  <a:lnTo>
                    <a:pt x="3709" y="26080"/>
                  </a:lnTo>
                  <a:lnTo>
                    <a:pt x="0" y="0"/>
                  </a:lnTo>
                  <a:lnTo>
                    <a:pt x="1341970" y="0"/>
                  </a:lnTo>
                  <a:lnTo>
                    <a:pt x="1341970" y="6419346"/>
                  </a:lnTo>
                  <a:close/>
                </a:path>
              </a:pathLst>
            </a:custGeom>
            <a:solidFill>
              <a:srgbClr val="FAC17D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32843" y="0"/>
              <a:ext cx="1955164" cy="10287000"/>
            </a:xfrm>
            <a:custGeom>
              <a:avLst/>
              <a:gdLst/>
              <a:ahLst/>
              <a:cxnLst/>
              <a:rect l="l" t="t" r="r" b="b"/>
              <a:pathLst>
                <a:path w="1955165" h="10287000">
                  <a:moveTo>
                    <a:pt x="1955171" y="10286999"/>
                  </a:moveTo>
                  <a:lnTo>
                    <a:pt x="0" y="10286999"/>
                  </a:lnTo>
                  <a:lnTo>
                    <a:pt x="313" y="10279335"/>
                  </a:lnTo>
                  <a:lnTo>
                    <a:pt x="3420" y="10233566"/>
                  </a:lnTo>
                  <a:lnTo>
                    <a:pt x="7706" y="10188189"/>
                  </a:lnTo>
                  <a:lnTo>
                    <a:pt x="13133" y="10143186"/>
                  </a:lnTo>
                  <a:lnTo>
                    <a:pt x="19665" y="10098542"/>
                  </a:lnTo>
                  <a:lnTo>
                    <a:pt x="27264" y="10054240"/>
                  </a:lnTo>
                  <a:lnTo>
                    <a:pt x="35894" y="10010264"/>
                  </a:lnTo>
                  <a:lnTo>
                    <a:pt x="45517" y="9966598"/>
                  </a:lnTo>
                  <a:lnTo>
                    <a:pt x="56097" y="9923225"/>
                  </a:lnTo>
                  <a:lnTo>
                    <a:pt x="67596" y="9880130"/>
                  </a:lnTo>
                  <a:lnTo>
                    <a:pt x="79978" y="9837295"/>
                  </a:lnTo>
                  <a:lnTo>
                    <a:pt x="93205" y="9794705"/>
                  </a:lnTo>
                  <a:lnTo>
                    <a:pt x="107241" y="9752344"/>
                  </a:lnTo>
                  <a:lnTo>
                    <a:pt x="122048" y="9710195"/>
                  </a:lnTo>
                  <a:lnTo>
                    <a:pt x="137589" y="9668242"/>
                  </a:lnTo>
                  <a:lnTo>
                    <a:pt x="153827" y="9626469"/>
                  </a:lnTo>
                  <a:lnTo>
                    <a:pt x="170726" y="9584860"/>
                  </a:lnTo>
                  <a:lnTo>
                    <a:pt x="188248" y="9543397"/>
                  </a:lnTo>
                  <a:lnTo>
                    <a:pt x="206356" y="9502066"/>
                  </a:lnTo>
                  <a:lnTo>
                    <a:pt x="225014" y="9460849"/>
                  </a:lnTo>
                  <a:lnTo>
                    <a:pt x="244183" y="9419731"/>
                  </a:lnTo>
                  <a:lnTo>
                    <a:pt x="263828" y="9378695"/>
                  </a:lnTo>
                  <a:lnTo>
                    <a:pt x="283911" y="9337725"/>
                  </a:lnTo>
                  <a:lnTo>
                    <a:pt x="304395" y="9296805"/>
                  </a:lnTo>
                  <a:lnTo>
                    <a:pt x="325243" y="9255918"/>
                  </a:lnTo>
                  <a:lnTo>
                    <a:pt x="346418" y="9215048"/>
                  </a:lnTo>
                  <a:lnTo>
                    <a:pt x="367883" y="9174180"/>
                  </a:lnTo>
                  <a:lnTo>
                    <a:pt x="389601" y="9133296"/>
                  </a:lnTo>
                  <a:lnTo>
                    <a:pt x="411535" y="9092380"/>
                  </a:lnTo>
                  <a:lnTo>
                    <a:pt x="433648" y="9051417"/>
                  </a:lnTo>
                  <a:lnTo>
                    <a:pt x="545601" y="8845316"/>
                  </a:lnTo>
                  <a:lnTo>
                    <a:pt x="568010" y="8803725"/>
                  </a:lnTo>
                  <a:lnTo>
                    <a:pt x="590338" y="8761972"/>
                  </a:lnTo>
                  <a:lnTo>
                    <a:pt x="612550" y="8720042"/>
                  </a:lnTo>
                  <a:lnTo>
                    <a:pt x="634607" y="8677917"/>
                  </a:lnTo>
                  <a:lnTo>
                    <a:pt x="656473" y="8635582"/>
                  </a:lnTo>
                  <a:lnTo>
                    <a:pt x="678110" y="8593021"/>
                  </a:lnTo>
                  <a:lnTo>
                    <a:pt x="699483" y="8550217"/>
                  </a:lnTo>
                  <a:lnTo>
                    <a:pt x="720552" y="8507154"/>
                  </a:lnTo>
                  <a:lnTo>
                    <a:pt x="741283" y="8463815"/>
                  </a:lnTo>
                  <a:lnTo>
                    <a:pt x="761637" y="8420185"/>
                  </a:lnTo>
                  <a:lnTo>
                    <a:pt x="781577" y="8376247"/>
                  </a:lnTo>
                  <a:lnTo>
                    <a:pt x="801067" y="8331985"/>
                  </a:lnTo>
                  <a:lnTo>
                    <a:pt x="820069" y="8287383"/>
                  </a:lnTo>
                  <a:lnTo>
                    <a:pt x="838547" y="8242424"/>
                  </a:lnTo>
                  <a:lnTo>
                    <a:pt x="856463" y="8197092"/>
                  </a:lnTo>
                  <a:lnTo>
                    <a:pt x="873781" y="8151372"/>
                  </a:lnTo>
                  <a:lnTo>
                    <a:pt x="890463" y="8105246"/>
                  </a:lnTo>
                  <a:lnTo>
                    <a:pt x="906472" y="8058698"/>
                  </a:lnTo>
                  <a:lnTo>
                    <a:pt x="921772" y="8011713"/>
                  </a:lnTo>
                  <a:lnTo>
                    <a:pt x="936324" y="7964273"/>
                  </a:lnTo>
                  <a:lnTo>
                    <a:pt x="950094" y="7916363"/>
                  </a:lnTo>
                  <a:lnTo>
                    <a:pt x="963042" y="7867967"/>
                  </a:lnTo>
                  <a:lnTo>
                    <a:pt x="975133" y="7819067"/>
                  </a:lnTo>
                  <a:lnTo>
                    <a:pt x="986328" y="7769649"/>
                  </a:lnTo>
                  <a:lnTo>
                    <a:pt x="996592" y="7719695"/>
                  </a:lnTo>
                  <a:lnTo>
                    <a:pt x="1005887" y="7669190"/>
                  </a:lnTo>
                  <a:lnTo>
                    <a:pt x="1014177" y="7618117"/>
                  </a:lnTo>
                  <a:lnTo>
                    <a:pt x="1021423" y="7566460"/>
                  </a:lnTo>
                  <a:lnTo>
                    <a:pt x="1028439" y="7509181"/>
                  </a:lnTo>
                  <a:lnTo>
                    <a:pt x="1034576" y="7452921"/>
                  </a:lnTo>
                  <a:lnTo>
                    <a:pt x="1039874" y="7397629"/>
                  </a:lnTo>
                  <a:lnTo>
                    <a:pt x="1044373" y="7343258"/>
                  </a:lnTo>
                  <a:lnTo>
                    <a:pt x="1048112" y="7289758"/>
                  </a:lnTo>
                  <a:lnTo>
                    <a:pt x="1051130" y="7237080"/>
                  </a:lnTo>
                  <a:lnTo>
                    <a:pt x="1053466" y="7185176"/>
                  </a:lnTo>
                  <a:lnTo>
                    <a:pt x="1055161" y="7133995"/>
                  </a:lnTo>
                  <a:lnTo>
                    <a:pt x="1056254" y="7083490"/>
                  </a:lnTo>
                  <a:lnTo>
                    <a:pt x="1056783" y="7033611"/>
                  </a:lnTo>
                  <a:lnTo>
                    <a:pt x="1056789" y="6984309"/>
                  </a:lnTo>
                  <a:lnTo>
                    <a:pt x="1056311" y="6935535"/>
                  </a:lnTo>
                  <a:lnTo>
                    <a:pt x="1055388" y="6887241"/>
                  </a:lnTo>
                  <a:lnTo>
                    <a:pt x="1054060" y="6839376"/>
                  </a:lnTo>
                  <a:lnTo>
                    <a:pt x="1052366" y="6791893"/>
                  </a:lnTo>
                  <a:lnTo>
                    <a:pt x="1050346" y="6744742"/>
                  </a:lnTo>
                  <a:lnTo>
                    <a:pt x="1048039" y="6697875"/>
                  </a:lnTo>
                  <a:lnTo>
                    <a:pt x="1045485" y="6651241"/>
                  </a:lnTo>
                  <a:lnTo>
                    <a:pt x="1042723" y="6604793"/>
                  </a:lnTo>
                  <a:lnTo>
                    <a:pt x="1039792" y="6558481"/>
                  </a:lnTo>
                  <a:lnTo>
                    <a:pt x="1036732" y="6512257"/>
                  </a:lnTo>
                  <a:lnTo>
                    <a:pt x="1033582" y="6466070"/>
                  </a:lnTo>
                  <a:lnTo>
                    <a:pt x="1027171" y="6373616"/>
                  </a:lnTo>
                  <a:lnTo>
                    <a:pt x="1023989" y="6327251"/>
                  </a:lnTo>
                  <a:lnTo>
                    <a:pt x="1020875" y="6280727"/>
                  </a:lnTo>
                  <a:lnTo>
                    <a:pt x="1017868" y="6233997"/>
                  </a:lnTo>
                  <a:lnTo>
                    <a:pt x="1015009" y="6187012"/>
                  </a:lnTo>
                  <a:lnTo>
                    <a:pt x="1012336" y="6139721"/>
                  </a:lnTo>
                  <a:lnTo>
                    <a:pt x="1009888" y="6092077"/>
                  </a:lnTo>
                  <a:lnTo>
                    <a:pt x="1007706" y="6044030"/>
                  </a:lnTo>
                  <a:lnTo>
                    <a:pt x="1005829" y="5995532"/>
                  </a:lnTo>
                  <a:lnTo>
                    <a:pt x="1004296" y="5946532"/>
                  </a:lnTo>
                  <a:lnTo>
                    <a:pt x="1003146" y="5896983"/>
                  </a:lnTo>
                  <a:lnTo>
                    <a:pt x="1002419" y="5846836"/>
                  </a:lnTo>
                  <a:lnTo>
                    <a:pt x="1002155" y="5796041"/>
                  </a:lnTo>
                  <a:lnTo>
                    <a:pt x="1002393" y="5744549"/>
                  </a:lnTo>
                  <a:lnTo>
                    <a:pt x="1003172" y="5692311"/>
                  </a:lnTo>
                  <a:lnTo>
                    <a:pt x="1004532" y="5639279"/>
                  </a:lnTo>
                  <a:lnTo>
                    <a:pt x="1006512" y="5585403"/>
                  </a:lnTo>
                  <a:lnTo>
                    <a:pt x="1009151" y="5530635"/>
                  </a:lnTo>
                  <a:lnTo>
                    <a:pt x="1012490" y="5474925"/>
                  </a:lnTo>
                  <a:lnTo>
                    <a:pt x="1016568" y="5418224"/>
                  </a:lnTo>
                  <a:lnTo>
                    <a:pt x="1021423" y="5360484"/>
                  </a:lnTo>
                  <a:lnTo>
                    <a:pt x="1026973" y="5303117"/>
                  </a:lnTo>
                  <a:lnTo>
                    <a:pt x="1033164" y="5246743"/>
                  </a:lnTo>
                  <a:lnTo>
                    <a:pt x="1039972" y="5191327"/>
                  </a:lnTo>
                  <a:lnTo>
                    <a:pt x="1047373" y="5136837"/>
                  </a:lnTo>
                  <a:lnTo>
                    <a:pt x="1055342" y="5083237"/>
                  </a:lnTo>
                  <a:lnTo>
                    <a:pt x="1063855" y="5030494"/>
                  </a:lnTo>
                  <a:lnTo>
                    <a:pt x="1072889" y="4978573"/>
                  </a:lnTo>
                  <a:lnTo>
                    <a:pt x="1082418" y="4927443"/>
                  </a:lnTo>
                  <a:lnTo>
                    <a:pt x="1092418" y="4877067"/>
                  </a:lnTo>
                  <a:lnTo>
                    <a:pt x="1102866" y="4827413"/>
                  </a:lnTo>
                  <a:lnTo>
                    <a:pt x="1113737" y="4778446"/>
                  </a:lnTo>
                  <a:lnTo>
                    <a:pt x="1125006" y="4730132"/>
                  </a:lnTo>
                  <a:lnTo>
                    <a:pt x="1136650" y="4682439"/>
                  </a:lnTo>
                  <a:lnTo>
                    <a:pt x="1148644" y="4635331"/>
                  </a:lnTo>
                  <a:lnTo>
                    <a:pt x="1160964" y="4588775"/>
                  </a:lnTo>
                  <a:lnTo>
                    <a:pt x="1173585" y="4542737"/>
                  </a:lnTo>
                  <a:lnTo>
                    <a:pt x="1186484" y="4497183"/>
                  </a:lnTo>
                  <a:lnTo>
                    <a:pt x="1199636" y="4452079"/>
                  </a:lnTo>
                  <a:lnTo>
                    <a:pt x="1213018" y="4407392"/>
                  </a:lnTo>
                  <a:lnTo>
                    <a:pt x="1226603" y="4363087"/>
                  </a:lnTo>
                  <a:lnTo>
                    <a:pt x="1240370" y="4319130"/>
                  </a:lnTo>
                  <a:lnTo>
                    <a:pt x="1254292" y="4275488"/>
                  </a:lnTo>
                  <a:lnTo>
                    <a:pt x="1268346" y="4232127"/>
                  </a:lnTo>
                  <a:lnTo>
                    <a:pt x="1282508" y="4189013"/>
                  </a:lnTo>
                  <a:lnTo>
                    <a:pt x="1296754" y="4146112"/>
                  </a:lnTo>
                  <a:lnTo>
                    <a:pt x="1311058" y="4103389"/>
                  </a:lnTo>
                  <a:lnTo>
                    <a:pt x="1325398" y="4060812"/>
                  </a:lnTo>
                  <a:lnTo>
                    <a:pt x="1368384" y="3933613"/>
                  </a:lnTo>
                  <a:lnTo>
                    <a:pt x="1382620" y="3891277"/>
                  </a:lnTo>
                  <a:lnTo>
                    <a:pt x="1396771" y="3848917"/>
                  </a:lnTo>
                  <a:lnTo>
                    <a:pt x="1410810" y="3806499"/>
                  </a:lnTo>
                  <a:lnTo>
                    <a:pt x="1424715" y="3763989"/>
                  </a:lnTo>
                  <a:lnTo>
                    <a:pt x="1438461" y="3721353"/>
                  </a:lnTo>
                  <a:lnTo>
                    <a:pt x="1452024" y="3678557"/>
                  </a:lnTo>
                  <a:lnTo>
                    <a:pt x="1465378" y="3635567"/>
                  </a:lnTo>
                  <a:lnTo>
                    <a:pt x="1478501" y="3592349"/>
                  </a:lnTo>
                  <a:lnTo>
                    <a:pt x="1491368" y="3548870"/>
                  </a:lnTo>
                  <a:lnTo>
                    <a:pt x="1503955" y="3505096"/>
                  </a:lnTo>
                  <a:lnTo>
                    <a:pt x="1516237" y="3460992"/>
                  </a:lnTo>
                  <a:lnTo>
                    <a:pt x="1528190" y="3416525"/>
                  </a:lnTo>
                  <a:lnTo>
                    <a:pt x="1539790" y="3371660"/>
                  </a:lnTo>
                  <a:lnTo>
                    <a:pt x="1551013" y="3326365"/>
                  </a:lnTo>
                  <a:lnTo>
                    <a:pt x="1561834" y="3280605"/>
                  </a:lnTo>
                  <a:lnTo>
                    <a:pt x="1572229" y="3234345"/>
                  </a:lnTo>
                  <a:lnTo>
                    <a:pt x="1582174" y="3187553"/>
                  </a:lnTo>
                  <a:lnTo>
                    <a:pt x="1591645" y="3140195"/>
                  </a:lnTo>
                  <a:lnTo>
                    <a:pt x="1600617" y="3092236"/>
                  </a:lnTo>
                  <a:lnTo>
                    <a:pt x="1609066" y="3043642"/>
                  </a:lnTo>
                  <a:lnTo>
                    <a:pt x="1616968" y="2994381"/>
                  </a:lnTo>
                  <a:lnTo>
                    <a:pt x="1624299" y="2944417"/>
                  </a:lnTo>
                  <a:lnTo>
                    <a:pt x="1631034" y="2893717"/>
                  </a:lnTo>
                  <a:lnTo>
                    <a:pt x="1637149" y="2842247"/>
                  </a:lnTo>
                  <a:lnTo>
                    <a:pt x="1642621" y="2789973"/>
                  </a:lnTo>
                  <a:lnTo>
                    <a:pt x="1647423" y="2736861"/>
                  </a:lnTo>
                  <a:lnTo>
                    <a:pt x="1651534" y="2682878"/>
                  </a:lnTo>
                  <a:lnTo>
                    <a:pt x="1654927" y="2627989"/>
                  </a:lnTo>
                  <a:lnTo>
                    <a:pt x="1657579" y="2572160"/>
                  </a:lnTo>
                  <a:lnTo>
                    <a:pt x="1659466" y="2515359"/>
                  </a:lnTo>
                  <a:lnTo>
                    <a:pt x="1660563" y="2457550"/>
                  </a:lnTo>
                  <a:lnTo>
                    <a:pt x="1660792" y="2400232"/>
                  </a:lnTo>
                  <a:lnTo>
                    <a:pt x="1660127" y="2343946"/>
                  </a:lnTo>
                  <a:lnTo>
                    <a:pt x="1658600" y="2288654"/>
                  </a:lnTo>
                  <a:lnTo>
                    <a:pt x="1656243" y="2234316"/>
                  </a:lnTo>
                  <a:lnTo>
                    <a:pt x="1653090" y="2180894"/>
                  </a:lnTo>
                  <a:lnTo>
                    <a:pt x="1649174" y="2128348"/>
                  </a:lnTo>
                  <a:lnTo>
                    <a:pt x="1644527" y="2076639"/>
                  </a:lnTo>
                  <a:lnTo>
                    <a:pt x="1639184" y="2025729"/>
                  </a:lnTo>
                  <a:lnTo>
                    <a:pt x="1633175" y="1975579"/>
                  </a:lnTo>
                  <a:lnTo>
                    <a:pt x="1626536" y="1926149"/>
                  </a:lnTo>
                  <a:lnTo>
                    <a:pt x="1619298" y="1877401"/>
                  </a:lnTo>
                  <a:lnTo>
                    <a:pt x="1611494" y="1829296"/>
                  </a:lnTo>
                  <a:lnTo>
                    <a:pt x="1603158" y="1781794"/>
                  </a:lnTo>
                  <a:lnTo>
                    <a:pt x="1594322" y="1734858"/>
                  </a:lnTo>
                  <a:lnTo>
                    <a:pt x="1585019" y="1688447"/>
                  </a:lnTo>
                  <a:lnTo>
                    <a:pt x="1575283" y="1642523"/>
                  </a:lnTo>
                  <a:lnTo>
                    <a:pt x="1565146" y="1597046"/>
                  </a:lnTo>
                  <a:lnTo>
                    <a:pt x="1554641" y="1551979"/>
                  </a:lnTo>
                  <a:lnTo>
                    <a:pt x="1543801" y="1507282"/>
                  </a:lnTo>
                  <a:lnTo>
                    <a:pt x="1532659" y="1462916"/>
                  </a:lnTo>
                  <a:lnTo>
                    <a:pt x="1521248" y="1418842"/>
                  </a:lnTo>
                  <a:lnTo>
                    <a:pt x="1509601" y="1375021"/>
                  </a:lnTo>
                  <a:lnTo>
                    <a:pt x="1497751" y="1331415"/>
                  </a:lnTo>
                  <a:lnTo>
                    <a:pt x="1485731" y="1287983"/>
                  </a:lnTo>
                  <a:lnTo>
                    <a:pt x="1473574" y="1244688"/>
                  </a:lnTo>
                  <a:lnTo>
                    <a:pt x="1461312" y="1201490"/>
                  </a:lnTo>
                  <a:lnTo>
                    <a:pt x="1448979" y="1158351"/>
                  </a:lnTo>
                  <a:lnTo>
                    <a:pt x="1424231" y="1072091"/>
                  </a:lnTo>
                  <a:lnTo>
                    <a:pt x="1411882" y="1028893"/>
                  </a:lnTo>
                  <a:lnTo>
                    <a:pt x="1399593" y="985598"/>
                  </a:lnTo>
                  <a:lnTo>
                    <a:pt x="1387398" y="942166"/>
                  </a:lnTo>
                  <a:lnTo>
                    <a:pt x="1375330" y="898558"/>
                  </a:lnTo>
                  <a:lnTo>
                    <a:pt x="1363420" y="854737"/>
                  </a:lnTo>
                  <a:lnTo>
                    <a:pt x="1351703" y="810662"/>
                  </a:lnTo>
                  <a:lnTo>
                    <a:pt x="1340211" y="766295"/>
                  </a:lnTo>
                  <a:lnTo>
                    <a:pt x="1328978" y="721596"/>
                  </a:lnTo>
                  <a:lnTo>
                    <a:pt x="1318035" y="676528"/>
                  </a:lnTo>
                  <a:lnTo>
                    <a:pt x="1307417" y="631050"/>
                  </a:lnTo>
                  <a:lnTo>
                    <a:pt x="1297155" y="585125"/>
                  </a:lnTo>
                  <a:lnTo>
                    <a:pt x="1287284" y="538712"/>
                  </a:lnTo>
                  <a:lnTo>
                    <a:pt x="1277836" y="491773"/>
                  </a:lnTo>
                  <a:lnTo>
                    <a:pt x="1268843" y="444270"/>
                  </a:lnTo>
                  <a:lnTo>
                    <a:pt x="1260340" y="396162"/>
                  </a:lnTo>
                  <a:lnTo>
                    <a:pt x="1252358" y="347412"/>
                  </a:lnTo>
                  <a:lnTo>
                    <a:pt x="1244931" y="297979"/>
                  </a:lnTo>
                  <a:lnTo>
                    <a:pt x="1238091" y="247827"/>
                  </a:lnTo>
                  <a:lnTo>
                    <a:pt x="1231873" y="196914"/>
                  </a:lnTo>
                  <a:lnTo>
                    <a:pt x="1226308" y="145203"/>
                  </a:lnTo>
                  <a:lnTo>
                    <a:pt x="1221429" y="92654"/>
                  </a:lnTo>
                  <a:lnTo>
                    <a:pt x="1217270" y="39228"/>
                  </a:lnTo>
                  <a:lnTo>
                    <a:pt x="1214811" y="0"/>
                  </a:lnTo>
                  <a:lnTo>
                    <a:pt x="1955171" y="0"/>
                  </a:lnTo>
                  <a:lnTo>
                    <a:pt x="1955171" y="10286999"/>
                  </a:lnTo>
                  <a:close/>
                </a:path>
              </a:pathLst>
            </a:custGeom>
            <a:solidFill>
              <a:srgbClr val="CCA64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688449" y="0"/>
              <a:ext cx="1599565" cy="10287000"/>
            </a:xfrm>
            <a:custGeom>
              <a:avLst/>
              <a:gdLst/>
              <a:ahLst/>
              <a:cxnLst/>
              <a:rect l="l" t="t" r="r" b="b"/>
              <a:pathLst>
                <a:path w="1599565" h="10287000">
                  <a:moveTo>
                    <a:pt x="1599565" y="10286999"/>
                  </a:moveTo>
                  <a:lnTo>
                    <a:pt x="0" y="10286999"/>
                  </a:lnTo>
                  <a:lnTo>
                    <a:pt x="15550" y="10101848"/>
                  </a:lnTo>
                  <a:lnTo>
                    <a:pt x="20211" y="10036158"/>
                  </a:lnTo>
                  <a:lnTo>
                    <a:pt x="24434" y="9972045"/>
                  </a:lnTo>
                  <a:lnTo>
                    <a:pt x="28239" y="9909454"/>
                  </a:lnTo>
                  <a:lnTo>
                    <a:pt x="31649" y="9848331"/>
                  </a:lnTo>
                  <a:lnTo>
                    <a:pt x="34686" y="9788621"/>
                  </a:lnTo>
                  <a:lnTo>
                    <a:pt x="37372" y="9730270"/>
                  </a:lnTo>
                  <a:lnTo>
                    <a:pt x="39729" y="9673223"/>
                  </a:lnTo>
                  <a:lnTo>
                    <a:pt x="41778" y="9617428"/>
                  </a:lnTo>
                  <a:lnTo>
                    <a:pt x="43542" y="9562828"/>
                  </a:lnTo>
                  <a:lnTo>
                    <a:pt x="45042" y="9509370"/>
                  </a:lnTo>
                  <a:lnTo>
                    <a:pt x="46300" y="9456999"/>
                  </a:lnTo>
                  <a:lnTo>
                    <a:pt x="47338" y="9405661"/>
                  </a:lnTo>
                  <a:lnTo>
                    <a:pt x="48178" y="9355302"/>
                  </a:lnTo>
                  <a:lnTo>
                    <a:pt x="48843" y="9305867"/>
                  </a:lnTo>
                  <a:lnTo>
                    <a:pt x="49353" y="9257301"/>
                  </a:lnTo>
                  <a:lnTo>
                    <a:pt x="49730" y="9209552"/>
                  </a:lnTo>
                  <a:lnTo>
                    <a:pt x="49998" y="9162564"/>
                  </a:lnTo>
                  <a:lnTo>
                    <a:pt x="50177" y="9116282"/>
                  </a:lnTo>
                  <a:lnTo>
                    <a:pt x="50289" y="9070654"/>
                  </a:lnTo>
                  <a:lnTo>
                    <a:pt x="50401" y="8981136"/>
                  </a:lnTo>
                  <a:lnTo>
                    <a:pt x="50509" y="8893577"/>
                  </a:lnTo>
                  <a:lnTo>
                    <a:pt x="50616" y="8850396"/>
                  </a:lnTo>
                  <a:lnTo>
                    <a:pt x="50788" y="8807541"/>
                  </a:lnTo>
                  <a:lnTo>
                    <a:pt x="51046" y="8764958"/>
                  </a:lnTo>
                  <a:lnTo>
                    <a:pt x="51414" y="8722593"/>
                  </a:lnTo>
                  <a:lnTo>
                    <a:pt x="51911" y="8680391"/>
                  </a:lnTo>
                  <a:lnTo>
                    <a:pt x="52561" y="8638299"/>
                  </a:lnTo>
                  <a:lnTo>
                    <a:pt x="53385" y="8596261"/>
                  </a:lnTo>
                  <a:lnTo>
                    <a:pt x="54405" y="8554224"/>
                  </a:lnTo>
                  <a:lnTo>
                    <a:pt x="55643" y="8512132"/>
                  </a:lnTo>
                  <a:lnTo>
                    <a:pt x="57120" y="8469933"/>
                  </a:lnTo>
                  <a:lnTo>
                    <a:pt x="58860" y="8427570"/>
                  </a:lnTo>
                  <a:lnTo>
                    <a:pt x="60883" y="8384991"/>
                  </a:lnTo>
                  <a:lnTo>
                    <a:pt x="63211" y="8342140"/>
                  </a:lnTo>
                  <a:lnTo>
                    <a:pt x="65867" y="8298964"/>
                  </a:lnTo>
                  <a:lnTo>
                    <a:pt x="68873" y="8255408"/>
                  </a:lnTo>
                  <a:lnTo>
                    <a:pt x="72249" y="8211417"/>
                  </a:lnTo>
                  <a:lnTo>
                    <a:pt x="76019" y="8166937"/>
                  </a:lnTo>
                  <a:lnTo>
                    <a:pt x="80203" y="8121914"/>
                  </a:lnTo>
                  <a:lnTo>
                    <a:pt x="84824" y="8076294"/>
                  </a:lnTo>
                  <a:lnTo>
                    <a:pt x="89904" y="8030022"/>
                  </a:lnTo>
                  <a:lnTo>
                    <a:pt x="95465" y="7983044"/>
                  </a:lnTo>
                  <a:lnTo>
                    <a:pt x="101528" y="7935306"/>
                  </a:lnTo>
                  <a:lnTo>
                    <a:pt x="108116" y="7886753"/>
                  </a:lnTo>
                  <a:lnTo>
                    <a:pt x="115250" y="7837330"/>
                  </a:lnTo>
                  <a:lnTo>
                    <a:pt x="122952" y="7786984"/>
                  </a:lnTo>
                  <a:lnTo>
                    <a:pt x="131244" y="7735660"/>
                  </a:lnTo>
                  <a:lnTo>
                    <a:pt x="140149" y="7683304"/>
                  </a:lnTo>
                  <a:lnTo>
                    <a:pt x="149687" y="7629861"/>
                  </a:lnTo>
                  <a:lnTo>
                    <a:pt x="159881" y="7575278"/>
                  </a:lnTo>
                  <a:lnTo>
                    <a:pt x="170752" y="7519499"/>
                  </a:lnTo>
                  <a:lnTo>
                    <a:pt x="182323" y="7462470"/>
                  </a:lnTo>
                  <a:lnTo>
                    <a:pt x="194616" y="7404138"/>
                  </a:lnTo>
                  <a:lnTo>
                    <a:pt x="207652" y="7344447"/>
                  </a:lnTo>
                  <a:lnTo>
                    <a:pt x="221453" y="7283344"/>
                  </a:lnTo>
                  <a:lnTo>
                    <a:pt x="236041" y="7220774"/>
                  </a:lnTo>
                  <a:lnTo>
                    <a:pt x="246157" y="7179040"/>
                  </a:lnTo>
                  <a:lnTo>
                    <a:pt x="256738" y="7137306"/>
                  </a:lnTo>
                  <a:lnTo>
                    <a:pt x="267771" y="7095569"/>
                  </a:lnTo>
                  <a:lnTo>
                    <a:pt x="279242" y="7053824"/>
                  </a:lnTo>
                  <a:lnTo>
                    <a:pt x="291140" y="7012067"/>
                  </a:lnTo>
                  <a:lnTo>
                    <a:pt x="303450" y="6970294"/>
                  </a:lnTo>
                  <a:lnTo>
                    <a:pt x="316160" y="6928501"/>
                  </a:lnTo>
                  <a:lnTo>
                    <a:pt x="329256" y="6886684"/>
                  </a:lnTo>
                  <a:lnTo>
                    <a:pt x="342726" y="6844839"/>
                  </a:lnTo>
                  <a:lnTo>
                    <a:pt x="356556" y="6802962"/>
                  </a:lnTo>
                  <a:lnTo>
                    <a:pt x="370733" y="6761048"/>
                  </a:lnTo>
                  <a:lnTo>
                    <a:pt x="385244" y="6719094"/>
                  </a:lnTo>
                  <a:lnTo>
                    <a:pt x="400077" y="6677096"/>
                  </a:lnTo>
                  <a:lnTo>
                    <a:pt x="415218" y="6635050"/>
                  </a:lnTo>
                  <a:lnTo>
                    <a:pt x="430653" y="6592950"/>
                  </a:lnTo>
                  <a:lnTo>
                    <a:pt x="446371" y="6550794"/>
                  </a:lnTo>
                  <a:lnTo>
                    <a:pt x="462357" y="6508578"/>
                  </a:lnTo>
                  <a:lnTo>
                    <a:pt x="478599" y="6466297"/>
                  </a:lnTo>
                  <a:lnTo>
                    <a:pt x="495083" y="6423947"/>
                  </a:lnTo>
                  <a:lnTo>
                    <a:pt x="511797" y="6381524"/>
                  </a:lnTo>
                  <a:lnTo>
                    <a:pt x="528728" y="6339024"/>
                  </a:lnTo>
                  <a:lnTo>
                    <a:pt x="545862" y="6296443"/>
                  </a:lnTo>
                  <a:lnTo>
                    <a:pt x="563186" y="6253777"/>
                  </a:lnTo>
                  <a:lnTo>
                    <a:pt x="580687" y="6211022"/>
                  </a:lnTo>
                  <a:lnTo>
                    <a:pt x="598353" y="6168174"/>
                  </a:lnTo>
                  <a:lnTo>
                    <a:pt x="616170" y="6125228"/>
                  </a:lnTo>
                  <a:lnTo>
                    <a:pt x="634124" y="6082181"/>
                  </a:lnTo>
                  <a:lnTo>
                    <a:pt x="670395" y="5995767"/>
                  </a:lnTo>
                  <a:lnTo>
                    <a:pt x="799766" y="5689528"/>
                  </a:lnTo>
                  <a:lnTo>
                    <a:pt x="836990" y="5600814"/>
                  </a:lnTo>
                  <a:lnTo>
                    <a:pt x="855580" y="5556234"/>
                  </a:lnTo>
                  <a:lnTo>
                    <a:pt x="874138" y="5511500"/>
                  </a:lnTo>
                  <a:lnTo>
                    <a:pt x="892650" y="5466607"/>
                  </a:lnTo>
                  <a:lnTo>
                    <a:pt x="911105" y="5421552"/>
                  </a:lnTo>
                  <a:lnTo>
                    <a:pt x="929488" y="5376331"/>
                  </a:lnTo>
                  <a:lnTo>
                    <a:pt x="947786" y="5330939"/>
                  </a:lnTo>
                  <a:lnTo>
                    <a:pt x="965988" y="5285373"/>
                  </a:lnTo>
                  <a:lnTo>
                    <a:pt x="984078" y="5239628"/>
                  </a:lnTo>
                  <a:lnTo>
                    <a:pt x="1002045" y="5193700"/>
                  </a:lnTo>
                  <a:lnTo>
                    <a:pt x="1019875" y="5147586"/>
                  </a:lnTo>
                  <a:lnTo>
                    <a:pt x="1037556" y="5101280"/>
                  </a:lnTo>
                  <a:lnTo>
                    <a:pt x="1055073" y="5054780"/>
                  </a:lnTo>
                  <a:lnTo>
                    <a:pt x="1072415" y="5008081"/>
                  </a:lnTo>
                  <a:lnTo>
                    <a:pt x="1089568" y="4961179"/>
                  </a:lnTo>
                  <a:lnTo>
                    <a:pt x="1106518" y="4914070"/>
                  </a:lnTo>
                  <a:lnTo>
                    <a:pt x="1123253" y="4866750"/>
                  </a:lnTo>
                  <a:lnTo>
                    <a:pt x="1139760" y="4819214"/>
                  </a:lnTo>
                  <a:lnTo>
                    <a:pt x="1156025" y="4771459"/>
                  </a:lnTo>
                  <a:lnTo>
                    <a:pt x="1172036" y="4723481"/>
                  </a:lnTo>
                  <a:lnTo>
                    <a:pt x="1187780" y="4675275"/>
                  </a:lnTo>
                  <a:lnTo>
                    <a:pt x="1203243" y="4626838"/>
                  </a:lnTo>
                  <a:lnTo>
                    <a:pt x="1218412" y="4578166"/>
                  </a:lnTo>
                  <a:lnTo>
                    <a:pt x="1233274" y="4529254"/>
                  </a:lnTo>
                  <a:lnTo>
                    <a:pt x="1247817" y="4480098"/>
                  </a:lnTo>
                  <a:lnTo>
                    <a:pt x="1262026" y="4430694"/>
                  </a:lnTo>
                  <a:lnTo>
                    <a:pt x="1275890" y="4381038"/>
                  </a:lnTo>
                  <a:lnTo>
                    <a:pt x="1289394" y="4331127"/>
                  </a:lnTo>
                  <a:lnTo>
                    <a:pt x="1302526" y="4280956"/>
                  </a:lnTo>
                  <a:lnTo>
                    <a:pt x="1315273" y="4230520"/>
                  </a:lnTo>
                  <a:lnTo>
                    <a:pt x="1327622" y="4179817"/>
                  </a:lnTo>
                  <a:lnTo>
                    <a:pt x="1339559" y="4128841"/>
                  </a:lnTo>
                  <a:lnTo>
                    <a:pt x="1351071" y="4077590"/>
                  </a:lnTo>
                  <a:lnTo>
                    <a:pt x="1362146" y="4026058"/>
                  </a:lnTo>
                  <a:lnTo>
                    <a:pt x="1372770" y="3974241"/>
                  </a:lnTo>
                  <a:lnTo>
                    <a:pt x="1382931" y="3922136"/>
                  </a:lnTo>
                  <a:lnTo>
                    <a:pt x="1392615" y="3869739"/>
                  </a:lnTo>
                  <a:lnTo>
                    <a:pt x="1401808" y="3817045"/>
                  </a:lnTo>
                  <a:lnTo>
                    <a:pt x="1410499" y="3764051"/>
                  </a:lnTo>
                  <a:lnTo>
                    <a:pt x="1418674" y="3710751"/>
                  </a:lnTo>
                  <a:lnTo>
                    <a:pt x="1426319" y="3657143"/>
                  </a:lnTo>
                  <a:lnTo>
                    <a:pt x="1433423" y="3603223"/>
                  </a:lnTo>
                  <a:lnTo>
                    <a:pt x="1439971" y="3548985"/>
                  </a:lnTo>
                  <a:lnTo>
                    <a:pt x="1445950" y="3494426"/>
                  </a:lnTo>
                  <a:lnTo>
                    <a:pt x="1451348" y="3439543"/>
                  </a:lnTo>
                  <a:lnTo>
                    <a:pt x="1456152" y="3384330"/>
                  </a:lnTo>
                  <a:lnTo>
                    <a:pt x="1460347" y="3328784"/>
                  </a:lnTo>
                  <a:lnTo>
                    <a:pt x="1463922" y="3272901"/>
                  </a:lnTo>
                  <a:lnTo>
                    <a:pt x="1466864" y="3216676"/>
                  </a:lnTo>
                  <a:lnTo>
                    <a:pt x="1469158" y="3160107"/>
                  </a:lnTo>
                  <a:lnTo>
                    <a:pt x="1470792" y="3103187"/>
                  </a:lnTo>
                  <a:lnTo>
                    <a:pt x="1471198" y="3064999"/>
                  </a:lnTo>
                  <a:lnTo>
                    <a:pt x="1470704" y="3026419"/>
                  </a:lnTo>
                  <a:lnTo>
                    <a:pt x="1469332" y="2987460"/>
                  </a:lnTo>
                  <a:lnTo>
                    <a:pt x="1467108" y="2948133"/>
                  </a:lnTo>
                  <a:lnTo>
                    <a:pt x="1464056" y="2908451"/>
                  </a:lnTo>
                  <a:lnTo>
                    <a:pt x="1460200" y="2868425"/>
                  </a:lnTo>
                  <a:lnTo>
                    <a:pt x="1455565" y="2828068"/>
                  </a:lnTo>
                  <a:lnTo>
                    <a:pt x="1450174" y="2787391"/>
                  </a:lnTo>
                  <a:lnTo>
                    <a:pt x="1444052" y="2746407"/>
                  </a:lnTo>
                  <a:lnTo>
                    <a:pt x="1437223" y="2705127"/>
                  </a:lnTo>
                  <a:lnTo>
                    <a:pt x="1429711" y="2663564"/>
                  </a:lnTo>
                  <a:lnTo>
                    <a:pt x="1421541" y="2621730"/>
                  </a:lnTo>
                  <a:lnTo>
                    <a:pt x="1412738" y="2579636"/>
                  </a:lnTo>
                  <a:lnTo>
                    <a:pt x="1403324" y="2537295"/>
                  </a:lnTo>
                  <a:lnTo>
                    <a:pt x="1393325" y="2494718"/>
                  </a:lnTo>
                  <a:lnTo>
                    <a:pt x="1382764" y="2451918"/>
                  </a:lnTo>
                  <a:lnTo>
                    <a:pt x="1371666" y="2408907"/>
                  </a:lnTo>
                  <a:lnTo>
                    <a:pt x="1360056" y="2365696"/>
                  </a:lnTo>
                  <a:lnTo>
                    <a:pt x="1347957" y="2322298"/>
                  </a:lnTo>
                  <a:lnTo>
                    <a:pt x="1335394" y="2278725"/>
                  </a:lnTo>
                  <a:lnTo>
                    <a:pt x="1322391" y="2234988"/>
                  </a:lnTo>
                  <a:lnTo>
                    <a:pt x="1308972" y="2191100"/>
                  </a:lnTo>
                  <a:lnTo>
                    <a:pt x="1295161" y="2147073"/>
                  </a:lnTo>
                  <a:lnTo>
                    <a:pt x="1280984" y="2102918"/>
                  </a:lnTo>
                  <a:lnTo>
                    <a:pt x="1266463" y="2058648"/>
                  </a:lnTo>
                  <a:lnTo>
                    <a:pt x="1251624" y="2014275"/>
                  </a:lnTo>
                  <a:lnTo>
                    <a:pt x="1236490" y="1969811"/>
                  </a:lnTo>
                  <a:lnTo>
                    <a:pt x="1221086" y="1925267"/>
                  </a:lnTo>
                  <a:lnTo>
                    <a:pt x="1205437" y="1880657"/>
                  </a:lnTo>
                  <a:lnTo>
                    <a:pt x="1189565" y="1835991"/>
                  </a:lnTo>
                  <a:lnTo>
                    <a:pt x="1173496" y="1791281"/>
                  </a:lnTo>
                  <a:lnTo>
                    <a:pt x="1157254" y="1746541"/>
                  </a:lnTo>
                  <a:lnTo>
                    <a:pt x="1140863" y="1701781"/>
                  </a:lnTo>
                  <a:lnTo>
                    <a:pt x="1124348" y="1657015"/>
                  </a:lnTo>
                  <a:lnTo>
                    <a:pt x="1107732" y="1612253"/>
                  </a:lnTo>
                  <a:lnTo>
                    <a:pt x="1091040" y="1567508"/>
                  </a:lnTo>
                  <a:lnTo>
                    <a:pt x="1007287" y="1344455"/>
                  </a:lnTo>
                  <a:lnTo>
                    <a:pt x="974103" y="1255773"/>
                  </a:lnTo>
                  <a:lnTo>
                    <a:pt x="957675" y="1211595"/>
                  </a:lnTo>
                  <a:lnTo>
                    <a:pt x="941390" y="1167542"/>
                  </a:lnTo>
                  <a:lnTo>
                    <a:pt x="925271" y="1123626"/>
                  </a:lnTo>
                  <a:lnTo>
                    <a:pt x="909343" y="1079859"/>
                  </a:lnTo>
                  <a:lnTo>
                    <a:pt x="893630" y="1036253"/>
                  </a:lnTo>
                  <a:lnTo>
                    <a:pt x="878156" y="992820"/>
                  </a:lnTo>
                  <a:lnTo>
                    <a:pt x="862946" y="949572"/>
                  </a:lnTo>
                  <a:lnTo>
                    <a:pt x="848024" y="906521"/>
                  </a:lnTo>
                  <a:lnTo>
                    <a:pt x="833413" y="863679"/>
                  </a:lnTo>
                  <a:lnTo>
                    <a:pt x="819139" y="821059"/>
                  </a:lnTo>
                  <a:lnTo>
                    <a:pt x="805226" y="778671"/>
                  </a:lnTo>
                  <a:lnTo>
                    <a:pt x="791697" y="736528"/>
                  </a:lnTo>
                  <a:lnTo>
                    <a:pt x="778577" y="694642"/>
                  </a:lnTo>
                  <a:lnTo>
                    <a:pt x="765891" y="653025"/>
                  </a:lnTo>
                  <a:lnTo>
                    <a:pt x="753662" y="611690"/>
                  </a:lnTo>
                  <a:lnTo>
                    <a:pt x="741915" y="570647"/>
                  </a:lnTo>
                  <a:lnTo>
                    <a:pt x="730675" y="529910"/>
                  </a:lnTo>
                  <a:lnTo>
                    <a:pt x="719964" y="489490"/>
                  </a:lnTo>
                  <a:lnTo>
                    <a:pt x="709809" y="449399"/>
                  </a:lnTo>
                  <a:lnTo>
                    <a:pt x="700232" y="409649"/>
                  </a:lnTo>
                  <a:lnTo>
                    <a:pt x="691258" y="370252"/>
                  </a:lnTo>
                  <a:lnTo>
                    <a:pt x="682912" y="331221"/>
                  </a:lnTo>
                  <a:lnTo>
                    <a:pt x="675218" y="292566"/>
                  </a:lnTo>
                  <a:lnTo>
                    <a:pt x="668199" y="254301"/>
                  </a:lnTo>
                  <a:lnTo>
                    <a:pt x="661881" y="216437"/>
                  </a:lnTo>
                  <a:lnTo>
                    <a:pt x="651441" y="141961"/>
                  </a:lnTo>
                  <a:lnTo>
                    <a:pt x="644094" y="69233"/>
                  </a:lnTo>
                  <a:lnTo>
                    <a:pt x="640108" y="0"/>
                  </a:lnTo>
                  <a:lnTo>
                    <a:pt x="1599565" y="0"/>
                  </a:lnTo>
                  <a:lnTo>
                    <a:pt x="1599565" y="10286999"/>
                  </a:lnTo>
                  <a:close/>
                </a:path>
              </a:pathLst>
            </a:custGeom>
            <a:solidFill>
              <a:srgbClr val="6A7217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29885" y="4668157"/>
              <a:ext cx="758190" cy="5619115"/>
            </a:xfrm>
            <a:custGeom>
              <a:avLst/>
              <a:gdLst/>
              <a:ahLst/>
              <a:cxnLst/>
              <a:rect l="l" t="t" r="r" b="b"/>
              <a:pathLst>
                <a:path w="758190" h="5619115">
                  <a:moveTo>
                    <a:pt x="758130" y="5618842"/>
                  </a:moveTo>
                  <a:lnTo>
                    <a:pt x="167394" y="5618842"/>
                  </a:lnTo>
                  <a:lnTo>
                    <a:pt x="322551" y="4979525"/>
                  </a:lnTo>
                  <a:lnTo>
                    <a:pt x="324217" y="4287128"/>
                  </a:lnTo>
                  <a:lnTo>
                    <a:pt x="169400" y="3395778"/>
                  </a:lnTo>
                  <a:lnTo>
                    <a:pt x="159031" y="3342709"/>
                  </a:lnTo>
                  <a:lnTo>
                    <a:pt x="148787" y="3290049"/>
                  </a:lnTo>
                  <a:lnTo>
                    <a:pt x="138691" y="3237783"/>
                  </a:lnTo>
                  <a:lnTo>
                    <a:pt x="128766" y="3185897"/>
                  </a:lnTo>
                  <a:lnTo>
                    <a:pt x="119035" y="3134377"/>
                  </a:lnTo>
                  <a:lnTo>
                    <a:pt x="109521" y="3083210"/>
                  </a:lnTo>
                  <a:lnTo>
                    <a:pt x="100247" y="3032380"/>
                  </a:lnTo>
                  <a:lnTo>
                    <a:pt x="91235" y="2981874"/>
                  </a:lnTo>
                  <a:lnTo>
                    <a:pt x="82508" y="2931678"/>
                  </a:lnTo>
                  <a:lnTo>
                    <a:pt x="74090" y="2881778"/>
                  </a:lnTo>
                  <a:lnTo>
                    <a:pt x="66003" y="2832159"/>
                  </a:lnTo>
                  <a:lnTo>
                    <a:pt x="58270" y="2782808"/>
                  </a:lnTo>
                  <a:lnTo>
                    <a:pt x="50914" y="2733709"/>
                  </a:lnTo>
                  <a:lnTo>
                    <a:pt x="43958" y="2684850"/>
                  </a:lnTo>
                  <a:lnTo>
                    <a:pt x="37424" y="2636216"/>
                  </a:lnTo>
                  <a:lnTo>
                    <a:pt x="31336" y="2587793"/>
                  </a:lnTo>
                  <a:lnTo>
                    <a:pt x="25717" y="2539567"/>
                  </a:lnTo>
                  <a:lnTo>
                    <a:pt x="20589" y="2491523"/>
                  </a:lnTo>
                  <a:lnTo>
                    <a:pt x="15975" y="2443648"/>
                  </a:lnTo>
                  <a:lnTo>
                    <a:pt x="11898" y="2395927"/>
                  </a:lnTo>
                  <a:lnTo>
                    <a:pt x="8382" y="2348346"/>
                  </a:lnTo>
                  <a:lnTo>
                    <a:pt x="5448" y="2300892"/>
                  </a:lnTo>
                  <a:lnTo>
                    <a:pt x="3120" y="2253550"/>
                  </a:lnTo>
                  <a:lnTo>
                    <a:pt x="1421" y="2206306"/>
                  </a:lnTo>
                  <a:lnTo>
                    <a:pt x="373" y="2159145"/>
                  </a:lnTo>
                  <a:lnTo>
                    <a:pt x="0" y="2112055"/>
                  </a:lnTo>
                  <a:lnTo>
                    <a:pt x="323" y="2065020"/>
                  </a:lnTo>
                  <a:lnTo>
                    <a:pt x="1368" y="2018026"/>
                  </a:lnTo>
                  <a:lnTo>
                    <a:pt x="3155" y="1971060"/>
                  </a:lnTo>
                  <a:lnTo>
                    <a:pt x="5708" y="1924107"/>
                  </a:lnTo>
                  <a:lnTo>
                    <a:pt x="9050" y="1877153"/>
                  </a:lnTo>
                  <a:lnTo>
                    <a:pt x="13204" y="1830184"/>
                  </a:lnTo>
                  <a:lnTo>
                    <a:pt x="18192" y="1783186"/>
                  </a:lnTo>
                  <a:lnTo>
                    <a:pt x="24038" y="1736145"/>
                  </a:lnTo>
                  <a:lnTo>
                    <a:pt x="30764" y="1689047"/>
                  </a:lnTo>
                  <a:lnTo>
                    <a:pt x="38393" y="1641877"/>
                  </a:lnTo>
                  <a:lnTo>
                    <a:pt x="46949" y="1594622"/>
                  </a:lnTo>
                  <a:lnTo>
                    <a:pt x="56453" y="1547266"/>
                  </a:lnTo>
                  <a:lnTo>
                    <a:pt x="66930" y="1499797"/>
                  </a:lnTo>
                  <a:lnTo>
                    <a:pt x="78401" y="1452201"/>
                  </a:lnTo>
                  <a:lnTo>
                    <a:pt x="90890" y="1404462"/>
                  </a:lnTo>
                  <a:lnTo>
                    <a:pt x="104419" y="1356566"/>
                  </a:lnTo>
                  <a:lnTo>
                    <a:pt x="119012" y="1308501"/>
                  </a:lnTo>
                  <a:lnTo>
                    <a:pt x="134691" y="1260251"/>
                  </a:lnTo>
                  <a:lnTo>
                    <a:pt x="151479" y="1211803"/>
                  </a:lnTo>
                  <a:lnTo>
                    <a:pt x="169400" y="1163142"/>
                  </a:lnTo>
                  <a:lnTo>
                    <a:pt x="191625" y="1105553"/>
                  </a:lnTo>
                  <a:lnTo>
                    <a:pt x="213758" y="1050166"/>
                  </a:lnTo>
                  <a:lnTo>
                    <a:pt x="235788" y="996885"/>
                  </a:lnTo>
                  <a:lnTo>
                    <a:pt x="257705" y="945615"/>
                  </a:lnTo>
                  <a:lnTo>
                    <a:pt x="279500" y="896261"/>
                  </a:lnTo>
                  <a:lnTo>
                    <a:pt x="301161" y="848729"/>
                  </a:lnTo>
                  <a:lnTo>
                    <a:pt x="322680" y="802921"/>
                  </a:lnTo>
                  <a:lnTo>
                    <a:pt x="344046" y="758745"/>
                  </a:lnTo>
                  <a:lnTo>
                    <a:pt x="365249" y="716103"/>
                  </a:lnTo>
                  <a:lnTo>
                    <a:pt x="386279" y="674902"/>
                  </a:lnTo>
                  <a:lnTo>
                    <a:pt x="407126" y="635046"/>
                  </a:lnTo>
                  <a:lnTo>
                    <a:pt x="427779" y="596439"/>
                  </a:lnTo>
                  <a:lnTo>
                    <a:pt x="448230" y="558987"/>
                  </a:lnTo>
                  <a:lnTo>
                    <a:pt x="468467" y="522594"/>
                  </a:lnTo>
                  <a:lnTo>
                    <a:pt x="488481" y="487165"/>
                  </a:lnTo>
                  <a:lnTo>
                    <a:pt x="508262" y="452605"/>
                  </a:lnTo>
                  <a:lnTo>
                    <a:pt x="527799" y="418819"/>
                  </a:lnTo>
                  <a:lnTo>
                    <a:pt x="603315" y="289507"/>
                  </a:lnTo>
                  <a:lnTo>
                    <a:pt x="621484" y="258162"/>
                  </a:lnTo>
                  <a:lnTo>
                    <a:pt x="656903" y="195983"/>
                  </a:lnTo>
                  <a:lnTo>
                    <a:pt x="691027" y="133853"/>
                  </a:lnTo>
                  <a:lnTo>
                    <a:pt x="723776" y="71009"/>
                  </a:lnTo>
                  <a:lnTo>
                    <a:pt x="755068" y="6691"/>
                  </a:lnTo>
                  <a:lnTo>
                    <a:pt x="758130" y="0"/>
                  </a:lnTo>
                  <a:lnTo>
                    <a:pt x="758130" y="5618842"/>
                  </a:lnTo>
                  <a:close/>
                </a:path>
              </a:pathLst>
            </a:custGeom>
            <a:solidFill>
              <a:srgbClr val="EC9C13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101187" cy="10286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741785" y="3907199"/>
              <a:ext cx="419100" cy="0"/>
            </a:xfrm>
            <a:custGeom>
              <a:avLst/>
              <a:gdLst/>
              <a:ahLst/>
              <a:cxnLst/>
              <a:rect l="l" t="t" r="r" b="b"/>
              <a:pathLst>
                <a:path w="419100">
                  <a:moveTo>
                    <a:pt x="0" y="0"/>
                  </a:moveTo>
                  <a:lnTo>
                    <a:pt x="419020" y="0"/>
                  </a:lnTo>
                </a:path>
              </a:pathLst>
            </a:custGeom>
            <a:ln w="13896">
              <a:solidFill>
                <a:srgbClr val="3A45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844550" y="689768"/>
            <a:ext cx="10478770" cy="149733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5630"/>
              </a:lnSpc>
              <a:spcBef>
                <a:spcPts val="525"/>
              </a:spcBef>
            </a:pPr>
            <a:r>
              <a:rPr sz="4950" spc="170" dirty="0"/>
              <a:t>Масштаб</a:t>
            </a:r>
            <a:r>
              <a:rPr sz="4950" spc="335" dirty="0"/>
              <a:t> </a:t>
            </a:r>
            <a:r>
              <a:rPr sz="4950" spc="170" dirty="0"/>
              <a:t>краткосрочных</a:t>
            </a:r>
            <a:r>
              <a:rPr sz="4950" spc="335" dirty="0"/>
              <a:t> </a:t>
            </a:r>
            <a:r>
              <a:rPr sz="4950" spc="130" dirty="0"/>
              <a:t>программ </a:t>
            </a:r>
            <a:r>
              <a:rPr sz="4950" spc="250" dirty="0"/>
              <a:t>(летние</a:t>
            </a:r>
            <a:r>
              <a:rPr sz="4950" spc="375" dirty="0"/>
              <a:t> </a:t>
            </a:r>
            <a:r>
              <a:rPr sz="4950" spc="130" dirty="0"/>
              <a:t>программы</a:t>
            </a:r>
            <a:r>
              <a:rPr sz="4950" spc="330" dirty="0"/>
              <a:t> </a:t>
            </a:r>
            <a:r>
              <a:rPr sz="4950" spc="250" dirty="0"/>
              <a:t>2026</a:t>
            </a:r>
            <a:r>
              <a:rPr sz="4950" spc="335" dirty="0"/>
              <a:t> </a:t>
            </a:r>
            <a:r>
              <a:rPr sz="4950" spc="175" dirty="0"/>
              <a:t>года)</a:t>
            </a:r>
            <a:endParaRPr sz="4950"/>
          </a:p>
        </p:txBody>
      </p:sp>
      <p:sp>
        <p:nvSpPr>
          <p:cNvPr id="12" name="object 12"/>
          <p:cNvSpPr txBox="1"/>
          <p:nvPr/>
        </p:nvSpPr>
        <p:spPr>
          <a:xfrm>
            <a:off x="3606647" y="2797175"/>
            <a:ext cx="2355850" cy="402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55" dirty="0">
                <a:solidFill>
                  <a:srgbClr val="3A4515"/>
                </a:solidFill>
                <a:latin typeface="Calibri"/>
                <a:cs typeface="Calibri"/>
              </a:rPr>
              <a:t>Июнь</a:t>
            </a:r>
            <a:r>
              <a:rPr sz="245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450" spc="110" dirty="0">
                <a:solidFill>
                  <a:srgbClr val="3A4515"/>
                </a:solidFill>
                <a:latin typeface="Calibri"/>
                <a:cs typeface="Calibri"/>
              </a:rPr>
              <a:t>2026</a:t>
            </a:r>
            <a:r>
              <a:rPr sz="24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450" spc="65" dirty="0">
                <a:solidFill>
                  <a:srgbClr val="3A4515"/>
                </a:solidFill>
                <a:latin typeface="Calibri"/>
                <a:cs typeface="Calibri"/>
              </a:rPr>
              <a:t>года</a:t>
            </a:r>
            <a:endParaRPr sz="2450">
              <a:latin typeface="Calibri"/>
              <a:cs typeface="Calibr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857250" y="3543300"/>
          <a:ext cx="7439025" cy="4448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1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9650"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sz="2900" b="1" spc="114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Показатель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26479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798B40"/>
                    </a:solidFill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sz="2900" b="1" spc="145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Июнь</a:t>
                      </a:r>
                      <a:r>
                        <a:rPr sz="2900" b="1" spc="200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b="1" spc="130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26479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79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2450" spc="9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Программы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1717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2450" spc="-2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1717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50" spc="9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Направленности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50" spc="11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50" spc="12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Дети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2450" spc="3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455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2450" spc="6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Группы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1717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2450" spc="3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35</a:t>
                      </a:r>
                      <a:endParaRPr sz="2450">
                        <a:latin typeface="Calibri"/>
                        <a:cs typeface="Calibri"/>
                      </a:endParaRPr>
                    </a:p>
                  </a:txBody>
                  <a:tcPr marL="0" marR="0" marT="21717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9431337" y="2794793"/>
            <a:ext cx="6945630" cy="2238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447040">
              <a:lnSpc>
                <a:spcPts val="2850"/>
              </a:lnSpc>
              <a:spcBef>
                <a:spcPts val="459"/>
              </a:spcBef>
            </a:pPr>
            <a:r>
              <a:rPr sz="2650" spc="95" dirty="0">
                <a:solidFill>
                  <a:srgbClr val="3A4515"/>
                </a:solidFill>
                <a:latin typeface="Calibri"/>
                <a:cs typeface="Calibri"/>
              </a:rPr>
              <a:t>Небольшие</a:t>
            </a:r>
            <a:r>
              <a:rPr sz="2650" spc="18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85" dirty="0">
                <a:solidFill>
                  <a:srgbClr val="3A4515"/>
                </a:solidFill>
                <a:latin typeface="Calibri"/>
                <a:cs typeface="Calibri"/>
              </a:rPr>
              <a:t>группы</a:t>
            </a:r>
            <a:r>
              <a:rPr sz="265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95" dirty="0">
                <a:solidFill>
                  <a:srgbClr val="3A4515"/>
                </a:solidFill>
                <a:latin typeface="Calibri"/>
                <a:cs typeface="Calibri"/>
              </a:rPr>
              <a:t>обеспечили</a:t>
            </a:r>
            <a:r>
              <a:rPr sz="26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55" dirty="0">
                <a:solidFill>
                  <a:srgbClr val="3A4515"/>
                </a:solidFill>
                <a:latin typeface="Calibri"/>
                <a:cs typeface="Calibri"/>
              </a:rPr>
              <a:t>адресную </a:t>
            </a:r>
            <a:r>
              <a:rPr sz="2650" spc="80" dirty="0">
                <a:solidFill>
                  <a:srgbClr val="3A4515"/>
                </a:solidFill>
                <a:latin typeface="Calibri"/>
                <a:cs typeface="Calibri"/>
              </a:rPr>
              <a:t>работу</a:t>
            </a:r>
            <a:r>
              <a:rPr sz="2650" spc="14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65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включение</a:t>
            </a:r>
            <a:r>
              <a:rPr sz="2650" spc="17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85" dirty="0">
                <a:solidFill>
                  <a:srgbClr val="3A4515"/>
                </a:solidFill>
                <a:latin typeface="Calibri"/>
                <a:cs typeface="Calibri"/>
              </a:rPr>
              <a:t>каждого</a:t>
            </a:r>
            <a:r>
              <a:rPr sz="265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40" dirty="0">
                <a:solidFill>
                  <a:srgbClr val="3A4515"/>
                </a:solidFill>
                <a:latin typeface="Calibri"/>
                <a:cs typeface="Calibri"/>
              </a:rPr>
              <a:t>ребёнка</a:t>
            </a:r>
            <a:endParaRPr sz="265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650" spc="75" dirty="0">
                <a:solidFill>
                  <a:srgbClr val="3A4515"/>
                </a:solidFill>
                <a:latin typeface="Calibri"/>
                <a:cs typeface="Calibri"/>
              </a:rPr>
              <a:t>в</a:t>
            </a:r>
            <a:r>
              <a:rPr sz="26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05" dirty="0">
                <a:solidFill>
                  <a:srgbClr val="3A4515"/>
                </a:solidFill>
                <a:latin typeface="Calibri"/>
                <a:cs typeface="Calibri"/>
              </a:rPr>
              <a:t>практическую</a:t>
            </a:r>
            <a:r>
              <a:rPr sz="26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80" dirty="0">
                <a:solidFill>
                  <a:srgbClr val="3A4515"/>
                </a:solidFill>
                <a:latin typeface="Calibri"/>
                <a:cs typeface="Calibri"/>
              </a:rPr>
              <a:t>деятельность.</a:t>
            </a:r>
            <a:endParaRPr sz="2650">
              <a:latin typeface="Calibri"/>
              <a:cs typeface="Calibri"/>
            </a:endParaRPr>
          </a:p>
          <a:p>
            <a:pPr marL="12700" marR="5080">
              <a:lnSpc>
                <a:spcPts val="2850"/>
              </a:lnSpc>
              <a:spcBef>
                <a:spcPts val="2890"/>
              </a:spcBef>
            </a:pP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При</a:t>
            </a:r>
            <a:r>
              <a:rPr sz="265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3A4515"/>
                </a:solidFill>
                <a:latin typeface="Calibri"/>
                <a:cs typeface="Calibri"/>
              </a:rPr>
              <a:t>455</a:t>
            </a:r>
            <a:r>
              <a:rPr sz="2650" spc="17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85" dirty="0">
                <a:solidFill>
                  <a:srgbClr val="3A4515"/>
                </a:solidFill>
                <a:latin typeface="Calibri"/>
                <a:cs typeface="Calibri"/>
              </a:rPr>
              <a:t>участниках</a:t>
            </a:r>
            <a:r>
              <a:rPr sz="26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650" spc="17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rgbClr val="3A4515"/>
                </a:solidFill>
                <a:latin typeface="Calibri"/>
                <a:cs typeface="Calibri"/>
              </a:rPr>
              <a:t>35</a:t>
            </a:r>
            <a:r>
              <a:rPr sz="26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70" dirty="0">
                <a:solidFill>
                  <a:srgbClr val="3A4515"/>
                </a:solidFill>
                <a:latin typeface="Calibri"/>
                <a:cs typeface="Calibri"/>
              </a:rPr>
              <a:t>группах</a:t>
            </a:r>
            <a:r>
              <a:rPr sz="265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60" dirty="0">
                <a:solidFill>
                  <a:srgbClr val="3A4515"/>
                </a:solidFill>
                <a:latin typeface="Calibri"/>
                <a:cs typeface="Calibri"/>
              </a:rPr>
              <a:t>средняя 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наполняемость</a:t>
            </a:r>
            <a:r>
              <a:rPr sz="2650" spc="9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10" dirty="0">
                <a:solidFill>
                  <a:srgbClr val="3A4515"/>
                </a:solidFill>
                <a:latin typeface="Calibri"/>
                <a:cs typeface="Calibri"/>
              </a:rPr>
              <a:t>составила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125" dirty="0">
                <a:solidFill>
                  <a:srgbClr val="3A4515"/>
                </a:solidFill>
                <a:latin typeface="Calibri"/>
                <a:cs typeface="Calibri"/>
              </a:rPr>
              <a:t>около</a:t>
            </a:r>
            <a:r>
              <a:rPr sz="2650" spc="9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-60" dirty="0">
                <a:solidFill>
                  <a:srgbClr val="3A4515"/>
                </a:solidFill>
                <a:latin typeface="Calibri"/>
                <a:cs typeface="Calibri"/>
              </a:rPr>
              <a:t>13</a:t>
            </a:r>
            <a:r>
              <a:rPr sz="2650" spc="10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650" spc="75" dirty="0">
                <a:solidFill>
                  <a:srgbClr val="3A4515"/>
                </a:solidFill>
                <a:latin typeface="Calibri"/>
                <a:cs typeface="Calibri"/>
              </a:rPr>
              <a:t>человек.</a:t>
            </a:r>
            <a:endParaRPr sz="265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67909" y="5143500"/>
            <a:ext cx="5580948" cy="4743449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3</a:t>
            </a:fld>
            <a:endParaRPr spc="1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635" cy="10287000"/>
            <a:chOff x="0" y="0"/>
            <a:chExt cx="18288635" cy="10287000"/>
          </a:xfrm>
        </p:grpSpPr>
        <p:sp>
          <p:nvSpPr>
            <p:cNvPr id="3" name="object 3"/>
            <p:cNvSpPr/>
            <p:nvPr/>
          </p:nvSpPr>
          <p:spPr>
            <a:xfrm>
              <a:off x="16830690" y="0"/>
              <a:ext cx="1457325" cy="10029825"/>
            </a:xfrm>
            <a:custGeom>
              <a:avLst/>
              <a:gdLst/>
              <a:ahLst/>
              <a:cxnLst/>
              <a:rect l="l" t="t" r="r" b="b"/>
              <a:pathLst>
                <a:path w="1457325" h="10029825">
                  <a:moveTo>
                    <a:pt x="1457325" y="10029825"/>
                  </a:moveTo>
                  <a:lnTo>
                    <a:pt x="1365514" y="10029825"/>
                  </a:lnTo>
                  <a:lnTo>
                    <a:pt x="1177203" y="9420657"/>
                  </a:lnTo>
                  <a:lnTo>
                    <a:pt x="750770" y="7958484"/>
                  </a:lnTo>
                  <a:lnTo>
                    <a:pt x="293964" y="6191295"/>
                  </a:lnTo>
                  <a:lnTo>
                    <a:pt x="14532" y="4667083"/>
                  </a:lnTo>
                  <a:lnTo>
                    <a:pt x="10595" y="4623995"/>
                  </a:lnTo>
                  <a:lnTo>
                    <a:pt x="7300" y="4580357"/>
                  </a:lnTo>
                  <a:lnTo>
                    <a:pt x="4634" y="4536182"/>
                  </a:lnTo>
                  <a:lnTo>
                    <a:pt x="2585" y="4491483"/>
                  </a:lnTo>
                  <a:lnTo>
                    <a:pt x="1138" y="4446273"/>
                  </a:lnTo>
                  <a:lnTo>
                    <a:pt x="281" y="4400565"/>
                  </a:lnTo>
                  <a:lnTo>
                    <a:pt x="0" y="4354372"/>
                  </a:lnTo>
                  <a:lnTo>
                    <a:pt x="281" y="4307707"/>
                  </a:lnTo>
                  <a:lnTo>
                    <a:pt x="1113" y="4260582"/>
                  </a:lnTo>
                  <a:lnTo>
                    <a:pt x="2481" y="4213011"/>
                  </a:lnTo>
                  <a:lnTo>
                    <a:pt x="4372" y="4165006"/>
                  </a:lnTo>
                  <a:lnTo>
                    <a:pt x="6773" y="4116581"/>
                  </a:lnTo>
                  <a:lnTo>
                    <a:pt x="9670" y="4067748"/>
                  </a:lnTo>
                  <a:lnTo>
                    <a:pt x="13051" y="4018520"/>
                  </a:lnTo>
                  <a:lnTo>
                    <a:pt x="16902" y="3968910"/>
                  </a:lnTo>
                  <a:lnTo>
                    <a:pt x="21210" y="3918931"/>
                  </a:lnTo>
                  <a:lnTo>
                    <a:pt x="25962" y="3868596"/>
                  </a:lnTo>
                  <a:lnTo>
                    <a:pt x="31143" y="3817918"/>
                  </a:lnTo>
                  <a:lnTo>
                    <a:pt x="36742" y="3766909"/>
                  </a:lnTo>
                  <a:lnTo>
                    <a:pt x="42745" y="3715583"/>
                  </a:lnTo>
                  <a:lnTo>
                    <a:pt x="49138" y="3663953"/>
                  </a:lnTo>
                  <a:lnTo>
                    <a:pt x="55909" y="3612031"/>
                  </a:lnTo>
                  <a:lnTo>
                    <a:pt x="63043" y="3559830"/>
                  </a:lnTo>
                  <a:lnTo>
                    <a:pt x="70528" y="3507364"/>
                  </a:lnTo>
                  <a:lnTo>
                    <a:pt x="78351" y="3454644"/>
                  </a:lnTo>
                  <a:lnTo>
                    <a:pt x="86498" y="3401685"/>
                  </a:lnTo>
                  <a:lnTo>
                    <a:pt x="94956" y="3348499"/>
                  </a:lnTo>
                  <a:lnTo>
                    <a:pt x="103711" y="3295098"/>
                  </a:lnTo>
                  <a:lnTo>
                    <a:pt x="112751" y="3241497"/>
                  </a:lnTo>
                  <a:lnTo>
                    <a:pt x="122063" y="3187707"/>
                  </a:lnTo>
                  <a:lnTo>
                    <a:pt x="131632" y="3133742"/>
                  </a:lnTo>
                  <a:lnTo>
                    <a:pt x="141445" y="3079614"/>
                  </a:lnTo>
                  <a:lnTo>
                    <a:pt x="151490" y="3025337"/>
                  </a:lnTo>
                  <a:lnTo>
                    <a:pt x="161754" y="2970923"/>
                  </a:lnTo>
                  <a:lnTo>
                    <a:pt x="172222" y="2916385"/>
                  </a:lnTo>
                  <a:lnTo>
                    <a:pt x="182882" y="2861736"/>
                  </a:lnTo>
                  <a:lnTo>
                    <a:pt x="193720" y="2806990"/>
                  </a:lnTo>
                  <a:lnTo>
                    <a:pt x="204723" y="2752158"/>
                  </a:lnTo>
                  <a:lnTo>
                    <a:pt x="215878" y="2697254"/>
                  </a:lnTo>
                  <a:lnTo>
                    <a:pt x="227171" y="2642291"/>
                  </a:lnTo>
                  <a:lnTo>
                    <a:pt x="238590" y="2587282"/>
                  </a:lnTo>
                  <a:lnTo>
                    <a:pt x="250121" y="2532239"/>
                  </a:lnTo>
                  <a:lnTo>
                    <a:pt x="261751" y="2477176"/>
                  </a:lnTo>
                  <a:lnTo>
                    <a:pt x="273466" y="2422105"/>
                  </a:lnTo>
                  <a:lnTo>
                    <a:pt x="285253" y="2367040"/>
                  </a:lnTo>
                  <a:lnTo>
                    <a:pt x="297099" y="2311992"/>
                  </a:lnTo>
                  <a:lnTo>
                    <a:pt x="308992" y="2256976"/>
                  </a:lnTo>
                  <a:lnTo>
                    <a:pt x="320916" y="2202004"/>
                  </a:lnTo>
                  <a:lnTo>
                    <a:pt x="392402" y="1873819"/>
                  </a:lnTo>
                  <a:lnTo>
                    <a:pt x="404183" y="1819517"/>
                  </a:lnTo>
                  <a:lnTo>
                    <a:pt x="415889" y="1765362"/>
                  </a:lnTo>
                  <a:lnTo>
                    <a:pt x="427509" y="1711367"/>
                  </a:lnTo>
                  <a:lnTo>
                    <a:pt x="439029" y="1657545"/>
                  </a:lnTo>
                  <a:lnTo>
                    <a:pt x="450435" y="1603909"/>
                  </a:lnTo>
                  <a:lnTo>
                    <a:pt x="461715" y="1550472"/>
                  </a:lnTo>
                  <a:lnTo>
                    <a:pt x="472855" y="1497247"/>
                  </a:lnTo>
                  <a:lnTo>
                    <a:pt x="483841" y="1444247"/>
                  </a:lnTo>
                  <a:lnTo>
                    <a:pt x="494661" y="1391485"/>
                  </a:lnTo>
                  <a:lnTo>
                    <a:pt x="505301" y="1338973"/>
                  </a:lnTo>
                  <a:lnTo>
                    <a:pt x="515748" y="1286724"/>
                  </a:lnTo>
                  <a:lnTo>
                    <a:pt x="525989" y="1234752"/>
                  </a:lnTo>
                  <a:lnTo>
                    <a:pt x="536011" y="1183069"/>
                  </a:lnTo>
                  <a:lnTo>
                    <a:pt x="545800" y="1131689"/>
                  </a:lnTo>
                  <a:lnTo>
                    <a:pt x="555342" y="1080623"/>
                  </a:lnTo>
                  <a:lnTo>
                    <a:pt x="564626" y="1029886"/>
                  </a:lnTo>
                  <a:lnTo>
                    <a:pt x="573636" y="979489"/>
                  </a:lnTo>
                  <a:lnTo>
                    <a:pt x="582361" y="929446"/>
                  </a:lnTo>
                  <a:lnTo>
                    <a:pt x="590787" y="879770"/>
                  </a:lnTo>
                  <a:lnTo>
                    <a:pt x="598901" y="830474"/>
                  </a:lnTo>
                  <a:lnTo>
                    <a:pt x="606689" y="781570"/>
                  </a:lnTo>
                  <a:lnTo>
                    <a:pt x="614138" y="733072"/>
                  </a:lnTo>
                  <a:lnTo>
                    <a:pt x="621234" y="684992"/>
                  </a:lnTo>
                  <a:lnTo>
                    <a:pt x="627966" y="637343"/>
                  </a:lnTo>
                  <a:lnTo>
                    <a:pt x="634319" y="590139"/>
                  </a:lnTo>
                  <a:lnTo>
                    <a:pt x="640280" y="543392"/>
                  </a:lnTo>
                  <a:lnTo>
                    <a:pt x="645835" y="497114"/>
                  </a:lnTo>
                  <a:lnTo>
                    <a:pt x="650972" y="451320"/>
                  </a:lnTo>
                  <a:lnTo>
                    <a:pt x="655678" y="406021"/>
                  </a:lnTo>
                  <a:lnTo>
                    <a:pt x="659939" y="361231"/>
                  </a:lnTo>
                  <a:lnTo>
                    <a:pt x="663741" y="316963"/>
                  </a:lnTo>
                  <a:lnTo>
                    <a:pt x="667072" y="273229"/>
                  </a:lnTo>
                  <a:lnTo>
                    <a:pt x="669918" y="230043"/>
                  </a:lnTo>
                  <a:lnTo>
                    <a:pt x="672266" y="187417"/>
                  </a:lnTo>
                  <a:lnTo>
                    <a:pt x="674103" y="145365"/>
                  </a:lnTo>
                  <a:lnTo>
                    <a:pt x="675415" y="103898"/>
                  </a:lnTo>
                  <a:lnTo>
                    <a:pt x="676189" y="63031"/>
                  </a:lnTo>
                  <a:lnTo>
                    <a:pt x="676412" y="22776"/>
                  </a:lnTo>
                  <a:lnTo>
                    <a:pt x="676216" y="0"/>
                  </a:lnTo>
                  <a:lnTo>
                    <a:pt x="1457325" y="0"/>
                  </a:lnTo>
                  <a:lnTo>
                    <a:pt x="1457325" y="10029825"/>
                  </a:lnTo>
                  <a:close/>
                </a:path>
              </a:pathLst>
            </a:custGeom>
            <a:solidFill>
              <a:srgbClr val="FDE4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946044" y="0"/>
              <a:ext cx="1342390" cy="6419850"/>
            </a:xfrm>
            <a:custGeom>
              <a:avLst/>
              <a:gdLst/>
              <a:ahLst/>
              <a:cxnLst/>
              <a:rect l="l" t="t" r="r" b="b"/>
              <a:pathLst>
                <a:path w="1342390" h="6419850">
                  <a:moveTo>
                    <a:pt x="1341970" y="6419346"/>
                  </a:moveTo>
                  <a:lnTo>
                    <a:pt x="1325141" y="6339150"/>
                  </a:lnTo>
                  <a:lnTo>
                    <a:pt x="1313367" y="6283745"/>
                  </a:lnTo>
                  <a:lnTo>
                    <a:pt x="1301461" y="6228212"/>
                  </a:lnTo>
                  <a:lnTo>
                    <a:pt x="1289433" y="6172576"/>
                  </a:lnTo>
                  <a:lnTo>
                    <a:pt x="1277292" y="6116862"/>
                  </a:lnTo>
                  <a:lnTo>
                    <a:pt x="1265048" y="6061096"/>
                  </a:lnTo>
                  <a:lnTo>
                    <a:pt x="1252713" y="6005302"/>
                  </a:lnTo>
                  <a:lnTo>
                    <a:pt x="1240295" y="5949506"/>
                  </a:lnTo>
                  <a:lnTo>
                    <a:pt x="1227805" y="5893732"/>
                  </a:lnTo>
                  <a:lnTo>
                    <a:pt x="1215253" y="5838007"/>
                  </a:lnTo>
                  <a:lnTo>
                    <a:pt x="1202649" y="5782355"/>
                  </a:lnTo>
                  <a:lnTo>
                    <a:pt x="1190003" y="5726800"/>
                  </a:lnTo>
                  <a:lnTo>
                    <a:pt x="1177325" y="5671369"/>
                  </a:lnTo>
                  <a:lnTo>
                    <a:pt x="1164625" y="5616087"/>
                  </a:lnTo>
                  <a:lnTo>
                    <a:pt x="1151914" y="5560978"/>
                  </a:lnTo>
                  <a:lnTo>
                    <a:pt x="1139202" y="5506067"/>
                  </a:lnTo>
                  <a:lnTo>
                    <a:pt x="1126498" y="5451381"/>
                  </a:lnTo>
                  <a:lnTo>
                    <a:pt x="1113812" y="5396943"/>
                  </a:lnTo>
                  <a:lnTo>
                    <a:pt x="1101155" y="5342779"/>
                  </a:lnTo>
                  <a:lnTo>
                    <a:pt x="1088537" y="5288915"/>
                  </a:lnTo>
                  <a:lnTo>
                    <a:pt x="1063458" y="5182184"/>
                  </a:lnTo>
                  <a:lnTo>
                    <a:pt x="966709" y="4772255"/>
                  </a:lnTo>
                  <a:lnTo>
                    <a:pt x="943817" y="4675026"/>
                  </a:lnTo>
                  <a:lnTo>
                    <a:pt x="932621" y="4627338"/>
                  </a:lnTo>
                  <a:lnTo>
                    <a:pt x="921605" y="4580301"/>
                  </a:lnTo>
                  <a:lnTo>
                    <a:pt x="910779" y="4533940"/>
                  </a:lnTo>
                  <a:lnTo>
                    <a:pt x="900153" y="4488280"/>
                  </a:lnTo>
                  <a:lnTo>
                    <a:pt x="889737" y="4443347"/>
                  </a:lnTo>
                  <a:lnTo>
                    <a:pt x="879541" y="4399165"/>
                  </a:lnTo>
                  <a:lnTo>
                    <a:pt x="869576" y="4355760"/>
                  </a:lnTo>
                  <a:lnTo>
                    <a:pt x="859852" y="4313157"/>
                  </a:lnTo>
                  <a:lnTo>
                    <a:pt x="850377" y="4271380"/>
                  </a:lnTo>
                  <a:lnTo>
                    <a:pt x="841164" y="4230455"/>
                  </a:lnTo>
                  <a:lnTo>
                    <a:pt x="832221" y="4190408"/>
                  </a:lnTo>
                  <a:lnTo>
                    <a:pt x="823559" y="4151263"/>
                  </a:lnTo>
                  <a:lnTo>
                    <a:pt x="815188" y="4113045"/>
                  </a:lnTo>
                  <a:lnTo>
                    <a:pt x="807118" y="4075780"/>
                  </a:lnTo>
                  <a:lnTo>
                    <a:pt x="774717" y="3925427"/>
                  </a:lnTo>
                  <a:lnTo>
                    <a:pt x="743253" y="3779737"/>
                  </a:lnTo>
                  <a:lnTo>
                    <a:pt x="697762" y="3569585"/>
                  </a:lnTo>
                  <a:lnTo>
                    <a:pt x="498350" y="2651192"/>
                  </a:lnTo>
                  <a:lnTo>
                    <a:pt x="474962" y="2543075"/>
                  </a:lnTo>
                  <a:lnTo>
                    <a:pt x="452253" y="2437811"/>
                  </a:lnTo>
                  <a:lnTo>
                    <a:pt x="430200" y="2335233"/>
                  </a:lnTo>
                  <a:lnTo>
                    <a:pt x="408779" y="2235179"/>
                  </a:lnTo>
                  <a:lnTo>
                    <a:pt x="398298" y="2186046"/>
                  </a:lnTo>
                  <a:lnTo>
                    <a:pt x="387966" y="2137481"/>
                  </a:lnTo>
                  <a:lnTo>
                    <a:pt x="377781" y="2089466"/>
                  </a:lnTo>
                  <a:lnTo>
                    <a:pt x="367740" y="2041977"/>
                  </a:lnTo>
                  <a:lnTo>
                    <a:pt x="357839" y="1994996"/>
                  </a:lnTo>
                  <a:lnTo>
                    <a:pt x="348075" y="1948502"/>
                  </a:lnTo>
                  <a:lnTo>
                    <a:pt x="338446" y="1902473"/>
                  </a:lnTo>
                  <a:lnTo>
                    <a:pt x="328949" y="1856890"/>
                  </a:lnTo>
                  <a:lnTo>
                    <a:pt x="319580" y="1811732"/>
                  </a:lnTo>
                  <a:lnTo>
                    <a:pt x="310338" y="1766978"/>
                  </a:lnTo>
                  <a:lnTo>
                    <a:pt x="301218" y="1722607"/>
                  </a:lnTo>
                  <a:lnTo>
                    <a:pt x="292219" y="1678600"/>
                  </a:lnTo>
                  <a:lnTo>
                    <a:pt x="283337" y="1634935"/>
                  </a:lnTo>
                  <a:lnTo>
                    <a:pt x="274568" y="1591592"/>
                  </a:lnTo>
                  <a:lnTo>
                    <a:pt x="265912" y="1548550"/>
                  </a:lnTo>
                  <a:lnTo>
                    <a:pt x="257363" y="1505789"/>
                  </a:lnTo>
                  <a:lnTo>
                    <a:pt x="248920" y="1463288"/>
                  </a:lnTo>
                  <a:lnTo>
                    <a:pt x="240579" y="1421026"/>
                  </a:lnTo>
                  <a:lnTo>
                    <a:pt x="232338" y="1378984"/>
                  </a:lnTo>
                  <a:lnTo>
                    <a:pt x="224194" y="1337140"/>
                  </a:lnTo>
                  <a:lnTo>
                    <a:pt x="216143" y="1295474"/>
                  </a:lnTo>
                  <a:lnTo>
                    <a:pt x="208183" y="1253965"/>
                  </a:lnTo>
                  <a:lnTo>
                    <a:pt x="200312" y="1212592"/>
                  </a:lnTo>
                  <a:lnTo>
                    <a:pt x="192525" y="1171336"/>
                  </a:lnTo>
                  <a:lnTo>
                    <a:pt x="184820" y="1130175"/>
                  </a:lnTo>
                  <a:lnTo>
                    <a:pt x="177194" y="1089089"/>
                  </a:lnTo>
                  <a:lnTo>
                    <a:pt x="169644" y="1048058"/>
                  </a:lnTo>
                  <a:lnTo>
                    <a:pt x="162168" y="1007060"/>
                  </a:lnTo>
                  <a:lnTo>
                    <a:pt x="154762" y="966075"/>
                  </a:lnTo>
                  <a:lnTo>
                    <a:pt x="147423" y="925083"/>
                  </a:lnTo>
                  <a:lnTo>
                    <a:pt x="140149" y="884063"/>
                  </a:lnTo>
                  <a:lnTo>
                    <a:pt x="132937" y="842994"/>
                  </a:lnTo>
                  <a:lnTo>
                    <a:pt x="125783" y="801856"/>
                  </a:lnTo>
                  <a:lnTo>
                    <a:pt x="118685" y="760628"/>
                  </a:lnTo>
                  <a:lnTo>
                    <a:pt x="111639" y="719290"/>
                  </a:lnTo>
                  <a:lnTo>
                    <a:pt x="104644" y="677821"/>
                  </a:lnTo>
                  <a:lnTo>
                    <a:pt x="97695" y="636201"/>
                  </a:lnTo>
                  <a:lnTo>
                    <a:pt x="90791" y="594408"/>
                  </a:lnTo>
                  <a:lnTo>
                    <a:pt x="83927" y="552423"/>
                  </a:lnTo>
                  <a:lnTo>
                    <a:pt x="77102" y="510225"/>
                  </a:lnTo>
                  <a:lnTo>
                    <a:pt x="70312" y="467792"/>
                  </a:lnTo>
                  <a:lnTo>
                    <a:pt x="63555" y="425106"/>
                  </a:lnTo>
                  <a:lnTo>
                    <a:pt x="56827" y="382144"/>
                  </a:lnTo>
                  <a:lnTo>
                    <a:pt x="50125" y="338887"/>
                  </a:lnTo>
                  <a:lnTo>
                    <a:pt x="43447" y="295313"/>
                  </a:lnTo>
                  <a:lnTo>
                    <a:pt x="36789" y="251403"/>
                  </a:lnTo>
                  <a:lnTo>
                    <a:pt x="30150" y="207135"/>
                  </a:lnTo>
                  <a:lnTo>
                    <a:pt x="23525" y="162490"/>
                  </a:lnTo>
                  <a:lnTo>
                    <a:pt x="16912" y="117446"/>
                  </a:lnTo>
                  <a:lnTo>
                    <a:pt x="10308" y="71983"/>
                  </a:lnTo>
                  <a:lnTo>
                    <a:pt x="3709" y="26080"/>
                  </a:lnTo>
                  <a:lnTo>
                    <a:pt x="0" y="0"/>
                  </a:lnTo>
                  <a:lnTo>
                    <a:pt x="1341970" y="0"/>
                  </a:lnTo>
                  <a:lnTo>
                    <a:pt x="1341970" y="6419346"/>
                  </a:lnTo>
                  <a:close/>
                </a:path>
              </a:pathLst>
            </a:custGeom>
            <a:solidFill>
              <a:srgbClr val="FAC17D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32843" y="0"/>
              <a:ext cx="1955164" cy="10287000"/>
            </a:xfrm>
            <a:custGeom>
              <a:avLst/>
              <a:gdLst/>
              <a:ahLst/>
              <a:cxnLst/>
              <a:rect l="l" t="t" r="r" b="b"/>
              <a:pathLst>
                <a:path w="1955165" h="10287000">
                  <a:moveTo>
                    <a:pt x="1955171" y="10286999"/>
                  </a:moveTo>
                  <a:lnTo>
                    <a:pt x="0" y="10286999"/>
                  </a:lnTo>
                  <a:lnTo>
                    <a:pt x="313" y="10279335"/>
                  </a:lnTo>
                  <a:lnTo>
                    <a:pt x="3420" y="10233566"/>
                  </a:lnTo>
                  <a:lnTo>
                    <a:pt x="7706" y="10188189"/>
                  </a:lnTo>
                  <a:lnTo>
                    <a:pt x="13133" y="10143186"/>
                  </a:lnTo>
                  <a:lnTo>
                    <a:pt x="19665" y="10098542"/>
                  </a:lnTo>
                  <a:lnTo>
                    <a:pt x="27264" y="10054240"/>
                  </a:lnTo>
                  <a:lnTo>
                    <a:pt x="35894" y="10010264"/>
                  </a:lnTo>
                  <a:lnTo>
                    <a:pt x="45517" y="9966598"/>
                  </a:lnTo>
                  <a:lnTo>
                    <a:pt x="56097" y="9923225"/>
                  </a:lnTo>
                  <a:lnTo>
                    <a:pt x="67596" y="9880130"/>
                  </a:lnTo>
                  <a:lnTo>
                    <a:pt x="79978" y="9837295"/>
                  </a:lnTo>
                  <a:lnTo>
                    <a:pt x="93205" y="9794705"/>
                  </a:lnTo>
                  <a:lnTo>
                    <a:pt x="107241" y="9752344"/>
                  </a:lnTo>
                  <a:lnTo>
                    <a:pt x="122048" y="9710195"/>
                  </a:lnTo>
                  <a:lnTo>
                    <a:pt x="137589" y="9668242"/>
                  </a:lnTo>
                  <a:lnTo>
                    <a:pt x="153827" y="9626469"/>
                  </a:lnTo>
                  <a:lnTo>
                    <a:pt x="170726" y="9584860"/>
                  </a:lnTo>
                  <a:lnTo>
                    <a:pt x="188248" y="9543397"/>
                  </a:lnTo>
                  <a:lnTo>
                    <a:pt x="206356" y="9502066"/>
                  </a:lnTo>
                  <a:lnTo>
                    <a:pt x="225014" y="9460849"/>
                  </a:lnTo>
                  <a:lnTo>
                    <a:pt x="244183" y="9419731"/>
                  </a:lnTo>
                  <a:lnTo>
                    <a:pt x="263828" y="9378695"/>
                  </a:lnTo>
                  <a:lnTo>
                    <a:pt x="283911" y="9337725"/>
                  </a:lnTo>
                  <a:lnTo>
                    <a:pt x="304395" y="9296805"/>
                  </a:lnTo>
                  <a:lnTo>
                    <a:pt x="325243" y="9255918"/>
                  </a:lnTo>
                  <a:lnTo>
                    <a:pt x="346418" y="9215048"/>
                  </a:lnTo>
                  <a:lnTo>
                    <a:pt x="367883" y="9174180"/>
                  </a:lnTo>
                  <a:lnTo>
                    <a:pt x="389601" y="9133296"/>
                  </a:lnTo>
                  <a:lnTo>
                    <a:pt x="411535" y="9092380"/>
                  </a:lnTo>
                  <a:lnTo>
                    <a:pt x="433648" y="9051417"/>
                  </a:lnTo>
                  <a:lnTo>
                    <a:pt x="545601" y="8845316"/>
                  </a:lnTo>
                  <a:lnTo>
                    <a:pt x="568010" y="8803725"/>
                  </a:lnTo>
                  <a:lnTo>
                    <a:pt x="590338" y="8761972"/>
                  </a:lnTo>
                  <a:lnTo>
                    <a:pt x="612550" y="8720042"/>
                  </a:lnTo>
                  <a:lnTo>
                    <a:pt x="634607" y="8677917"/>
                  </a:lnTo>
                  <a:lnTo>
                    <a:pt x="656473" y="8635582"/>
                  </a:lnTo>
                  <a:lnTo>
                    <a:pt x="678110" y="8593021"/>
                  </a:lnTo>
                  <a:lnTo>
                    <a:pt x="699483" y="8550217"/>
                  </a:lnTo>
                  <a:lnTo>
                    <a:pt x="720552" y="8507154"/>
                  </a:lnTo>
                  <a:lnTo>
                    <a:pt x="741283" y="8463815"/>
                  </a:lnTo>
                  <a:lnTo>
                    <a:pt x="761637" y="8420185"/>
                  </a:lnTo>
                  <a:lnTo>
                    <a:pt x="781577" y="8376247"/>
                  </a:lnTo>
                  <a:lnTo>
                    <a:pt x="801067" y="8331985"/>
                  </a:lnTo>
                  <a:lnTo>
                    <a:pt x="820069" y="8287383"/>
                  </a:lnTo>
                  <a:lnTo>
                    <a:pt x="838547" y="8242424"/>
                  </a:lnTo>
                  <a:lnTo>
                    <a:pt x="856463" y="8197092"/>
                  </a:lnTo>
                  <a:lnTo>
                    <a:pt x="873781" y="8151372"/>
                  </a:lnTo>
                  <a:lnTo>
                    <a:pt x="890463" y="8105246"/>
                  </a:lnTo>
                  <a:lnTo>
                    <a:pt x="906472" y="8058698"/>
                  </a:lnTo>
                  <a:lnTo>
                    <a:pt x="921772" y="8011713"/>
                  </a:lnTo>
                  <a:lnTo>
                    <a:pt x="936324" y="7964273"/>
                  </a:lnTo>
                  <a:lnTo>
                    <a:pt x="950094" y="7916363"/>
                  </a:lnTo>
                  <a:lnTo>
                    <a:pt x="963042" y="7867967"/>
                  </a:lnTo>
                  <a:lnTo>
                    <a:pt x="975133" y="7819067"/>
                  </a:lnTo>
                  <a:lnTo>
                    <a:pt x="986328" y="7769649"/>
                  </a:lnTo>
                  <a:lnTo>
                    <a:pt x="996592" y="7719695"/>
                  </a:lnTo>
                  <a:lnTo>
                    <a:pt x="1005887" y="7669190"/>
                  </a:lnTo>
                  <a:lnTo>
                    <a:pt x="1014177" y="7618117"/>
                  </a:lnTo>
                  <a:lnTo>
                    <a:pt x="1021423" y="7566460"/>
                  </a:lnTo>
                  <a:lnTo>
                    <a:pt x="1028439" y="7509181"/>
                  </a:lnTo>
                  <a:lnTo>
                    <a:pt x="1034576" y="7452921"/>
                  </a:lnTo>
                  <a:lnTo>
                    <a:pt x="1039874" y="7397629"/>
                  </a:lnTo>
                  <a:lnTo>
                    <a:pt x="1044373" y="7343258"/>
                  </a:lnTo>
                  <a:lnTo>
                    <a:pt x="1048112" y="7289758"/>
                  </a:lnTo>
                  <a:lnTo>
                    <a:pt x="1051130" y="7237080"/>
                  </a:lnTo>
                  <a:lnTo>
                    <a:pt x="1053466" y="7185176"/>
                  </a:lnTo>
                  <a:lnTo>
                    <a:pt x="1055161" y="7133995"/>
                  </a:lnTo>
                  <a:lnTo>
                    <a:pt x="1056254" y="7083490"/>
                  </a:lnTo>
                  <a:lnTo>
                    <a:pt x="1056783" y="7033611"/>
                  </a:lnTo>
                  <a:lnTo>
                    <a:pt x="1056789" y="6984309"/>
                  </a:lnTo>
                  <a:lnTo>
                    <a:pt x="1056311" y="6935535"/>
                  </a:lnTo>
                  <a:lnTo>
                    <a:pt x="1055388" y="6887241"/>
                  </a:lnTo>
                  <a:lnTo>
                    <a:pt x="1054060" y="6839376"/>
                  </a:lnTo>
                  <a:lnTo>
                    <a:pt x="1052366" y="6791893"/>
                  </a:lnTo>
                  <a:lnTo>
                    <a:pt x="1050346" y="6744742"/>
                  </a:lnTo>
                  <a:lnTo>
                    <a:pt x="1048039" y="6697875"/>
                  </a:lnTo>
                  <a:lnTo>
                    <a:pt x="1045485" y="6651241"/>
                  </a:lnTo>
                  <a:lnTo>
                    <a:pt x="1042723" y="6604793"/>
                  </a:lnTo>
                  <a:lnTo>
                    <a:pt x="1039792" y="6558481"/>
                  </a:lnTo>
                  <a:lnTo>
                    <a:pt x="1036732" y="6512257"/>
                  </a:lnTo>
                  <a:lnTo>
                    <a:pt x="1033582" y="6466070"/>
                  </a:lnTo>
                  <a:lnTo>
                    <a:pt x="1027171" y="6373616"/>
                  </a:lnTo>
                  <a:lnTo>
                    <a:pt x="1023989" y="6327251"/>
                  </a:lnTo>
                  <a:lnTo>
                    <a:pt x="1020875" y="6280727"/>
                  </a:lnTo>
                  <a:lnTo>
                    <a:pt x="1017868" y="6233997"/>
                  </a:lnTo>
                  <a:lnTo>
                    <a:pt x="1015009" y="6187012"/>
                  </a:lnTo>
                  <a:lnTo>
                    <a:pt x="1012336" y="6139721"/>
                  </a:lnTo>
                  <a:lnTo>
                    <a:pt x="1009888" y="6092077"/>
                  </a:lnTo>
                  <a:lnTo>
                    <a:pt x="1007706" y="6044030"/>
                  </a:lnTo>
                  <a:lnTo>
                    <a:pt x="1005829" y="5995532"/>
                  </a:lnTo>
                  <a:lnTo>
                    <a:pt x="1004296" y="5946532"/>
                  </a:lnTo>
                  <a:lnTo>
                    <a:pt x="1003146" y="5896983"/>
                  </a:lnTo>
                  <a:lnTo>
                    <a:pt x="1002419" y="5846836"/>
                  </a:lnTo>
                  <a:lnTo>
                    <a:pt x="1002155" y="5796041"/>
                  </a:lnTo>
                  <a:lnTo>
                    <a:pt x="1002393" y="5744549"/>
                  </a:lnTo>
                  <a:lnTo>
                    <a:pt x="1003172" y="5692311"/>
                  </a:lnTo>
                  <a:lnTo>
                    <a:pt x="1004532" y="5639279"/>
                  </a:lnTo>
                  <a:lnTo>
                    <a:pt x="1006512" y="5585403"/>
                  </a:lnTo>
                  <a:lnTo>
                    <a:pt x="1009151" y="5530635"/>
                  </a:lnTo>
                  <a:lnTo>
                    <a:pt x="1012490" y="5474925"/>
                  </a:lnTo>
                  <a:lnTo>
                    <a:pt x="1016568" y="5418224"/>
                  </a:lnTo>
                  <a:lnTo>
                    <a:pt x="1021423" y="5360484"/>
                  </a:lnTo>
                  <a:lnTo>
                    <a:pt x="1026973" y="5303117"/>
                  </a:lnTo>
                  <a:lnTo>
                    <a:pt x="1033164" y="5246743"/>
                  </a:lnTo>
                  <a:lnTo>
                    <a:pt x="1039972" y="5191327"/>
                  </a:lnTo>
                  <a:lnTo>
                    <a:pt x="1047373" y="5136837"/>
                  </a:lnTo>
                  <a:lnTo>
                    <a:pt x="1055342" y="5083237"/>
                  </a:lnTo>
                  <a:lnTo>
                    <a:pt x="1063855" y="5030494"/>
                  </a:lnTo>
                  <a:lnTo>
                    <a:pt x="1072889" y="4978573"/>
                  </a:lnTo>
                  <a:lnTo>
                    <a:pt x="1082418" y="4927443"/>
                  </a:lnTo>
                  <a:lnTo>
                    <a:pt x="1092418" y="4877067"/>
                  </a:lnTo>
                  <a:lnTo>
                    <a:pt x="1102866" y="4827413"/>
                  </a:lnTo>
                  <a:lnTo>
                    <a:pt x="1113737" y="4778446"/>
                  </a:lnTo>
                  <a:lnTo>
                    <a:pt x="1125006" y="4730132"/>
                  </a:lnTo>
                  <a:lnTo>
                    <a:pt x="1136650" y="4682439"/>
                  </a:lnTo>
                  <a:lnTo>
                    <a:pt x="1148644" y="4635331"/>
                  </a:lnTo>
                  <a:lnTo>
                    <a:pt x="1160964" y="4588775"/>
                  </a:lnTo>
                  <a:lnTo>
                    <a:pt x="1173585" y="4542737"/>
                  </a:lnTo>
                  <a:lnTo>
                    <a:pt x="1186484" y="4497183"/>
                  </a:lnTo>
                  <a:lnTo>
                    <a:pt x="1199636" y="4452079"/>
                  </a:lnTo>
                  <a:lnTo>
                    <a:pt x="1213018" y="4407392"/>
                  </a:lnTo>
                  <a:lnTo>
                    <a:pt x="1226603" y="4363087"/>
                  </a:lnTo>
                  <a:lnTo>
                    <a:pt x="1240370" y="4319130"/>
                  </a:lnTo>
                  <a:lnTo>
                    <a:pt x="1254292" y="4275488"/>
                  </a:lnTo>
                  <a:lnTo>
                    <a:pt x="1268346" y="4232127"/>
                  </a:lnTo>
                  <a:lnTo>
                    <a:pt x="1282508" y="4189013"/>
                  </a:lnTo>
                  <a:lnTo>
                    <a:pt x="1296754" y="4146112"/>
                  </a:lnTo>
                  <a:lnTo>
                    <a:pt x="1311058" y="4103389"/>
                  </a:lnTo>
                  <a:lnTo>
                    <a:pt x="1325398" y="4060812"/>
                  </a:lnTo>
                  <a:lnTo>
                    <a:pt x="1368384" y="3933613"/>
                  </a:lnTo>
                  <a:lnTo>
                    <a:pt x="1382620" y="3891277"/>
                  </a:lnTo>
                  <a:lnTo>
                    <a:pt x="1396771" y="3848917"/>
                  </a:lnTo>
                  <a:lnTo>
                    <a:pt x="1410810" y="3806499"/>
                  </a:lnTo>
                  <a:lnTo>
                    <a:pt x="1424715" y="3763989"/>
                  </a:lnTo>
                  <a:lnTo>
                    <a:pt x="1438461" y="3721353"/>
                  </a:lnTo>
                  <a:lnTo>
                    <a:pt x="1452024" y="3678557"/>
                  </a:lnTo>
                  <a:lnTo>
                    <a:pt x="1465378" y="3635567"/>
                  </a:lnTo>
                  <a:lnTo>
                    <a:pt x="1478501" y="3592349"/>
                  </a:lnTo>
                  <a:lnTo>
                    <a:pt x="1491368" y="3548870"/>
                  </a:lnTo>
                  <a:lnTo>
                    <a:pt x="1503955" y="3505096"/>
                  </a:lnTo>
                  <a:lnTo>
                    <a:pt x="1516237" y="3460992"/>
                  </a:lnTo>
                  <a:lnTo>
                    <a:pt x="1528190" y="3416525"/>
                  </a:lnTo>
                  <a:lnTo>
                    <a:pt x="1539790" y="3371660"/>
                  </a:lnTo>
                  <a:lnTo>
                    <a:pt x="1551013" y="3326365"/>
                  </a:lnTo>
                  <a:lnTo>
                    <a:pt x="1561834" y="3280605"/>
                  </a:lnTo>
                  <a:lnTo>
                    <a:pt x="1572229" y="3234345"/>
                  </a:lnTo>
                  <a:lnTo>
                    <a:pt x="1582174" y="3187553"/>
                  </a:lnTo>
                  <a:lnTo>
                    <a:pt x="1591645" y="3140195"/>
                  </a:lnTo>
                  <a:lnTo>
                    <a:pt x="1600617" y="3092236"/>
                  </a:lnTo>
                  <a:lnTo>
                    <a:pt x="1609066" y="3043642"/>
                  </a:lnTo>
                  <a:lnTo>
                    <a:pt x="1616968" y="2994381"/>
                  </a:lnTo>
                  <a:lnTo>
                    <a:pt x="1624299" y="2944417"/>
                  </a:lnTo>
                  <a:lnTo>
                    <a:pt x="1631034" y="2893717"/>
                  </a:lnTo>
                  <a:lnTo>
                    <a:pt x="1637149" y="2842247"/>
                  </a:lnTo>
                  <a:lnTo>
                    <a:pt x="1642621" y="2789973"/>
                  </a:lnTo>
                  <a:lnTo>
                    <a:pt x="1647423" y="2736861"/>
                  </a:lnTo>
                  <a:lnTo>
                    <a:pt x="1651534" y="2682878"/>
                  </a:lnTo>
                  <a:lnTo>
                    <a:pt x="1654927" y="2627989"/>
                  </a:lnTo>
                  <a:lnTo>
                    <a:pt x="1657579" y="2572160"/>
                  </a:lnTo>
                  <a:lnTo>
                    <a:pt x="1659466" y="2515359"/>
                  </a:lnTo>
                  <a:lnTo>
                    <a:pt x="1660563" y="2457550"/>
                  </a:lnTo>
                  <a:lnTo>
                    <a:pt x="1660792" y="2400232"/>
                  </a:lnTo>
                  <a:lnTo>
                    <a:pt x="1660127" y="2343946"/>
                  </a:lnTo>
                  <a:lnTo>
                    <a:pt x="1658600" y="2288654"/>
                  </a:lnTo>
                  <a:lnTo>
                    <a:pt x="1656243" y="2234316"/>
                  </a:lnTo>
                  <a:lnTo>
                    <a:pt x="1653090" y="2180894"/>
                  </a:lnTo>
                  <a:lnTo>
                    <a:pt x="1649174" y="2128348"/>
                  </a:lnTo>
                  <a:lnTo>
                    <a:pt x="1644527" y="2076639"/>
                  </a:lnTo>
                  <a:lnTo>
                    <a:pt x="1639184" y="2025729"/>
                  </a:lnTo>
                  <a:lnTo>
                    <a:pt x="1633175" y="1975579"/>
                  </a:lnTo>
                  <a:lnTo>
                    <a:pt x="1626536" y="1926149"/>
                  </a:lnTo>
                  <a:lnTo>
                    <a:pt x="1619298" y="1877401"/>
                  </a:lnTo>
                  <a:lnTo>
                    <a:pt x="1611494" y="1829296"/>
                  </a:lnTo>
                  <a:lnTo>
                    <a:pt x="1603158" y="1781794"/>
                  </a:lnTo>
                  <a:lnTo>
                    <a:pt x="1594322" y="1734858"/>
                  </a:lnTo>
                  <a:lnTo>
                    <a:pt x="1585019" y="1688447"/>
                  </a:lnTo>
                  <a:lnTo>
                    <a:pt x="1575283" y="1642523"/>
                  </a:lnTo>
                  <a:lnTo>
                    <a:pt x="1565146" y="1597046"/>
                  </a:lnTo>
                  <a:lnTo>
                    <a:pt x="1554641" y="1551979"/>
                  </a:lnTo>
                  <a:lnTo>
                    <a:pt x="1543801" y="1507282"/>
                  </a:lnTo>
                  <a:lnTo>
                    <a:pt x="1532659" y="1462916"/>
                  </a:lnTo>
                  <a:lnTo>
                    <a:pt x="1521248" y="1418842"/>
                  </a:lnTo>
                  <a:lnTo>
                    <a:pt x="1509601" y="1375021"/>
                  </a:lnTo>
                  <a:lnTo>
                    <a:pt x="1497751" y="1331415"/>
                  </a:lnTo>
                  <a:lnTo>
                    <a:pt x="1485731" y="1287983"/>
                  </a:lnTo>
                  <a:lnTo>
                    <a:pt x="1473574" y="1244688"/>
                  </a:lnTo>
                  <a:lnTo>
                    <a:pt x="1461312" y="1201490"/>
                  </a:lnTo>
                  <a:lnTo>
                    <a:pt x="1448979" y="1158351"/>
                  </a:lnTo>
                  <a:lnTo>
                    <a:pt x="1424231" y="1072091"/>
                  </a:lnTo>
                  <a:lnTo>
                    <a:pt x="1411882" y="1028893"/>
                  </a:lnTo>
                  <a:lnTo>
                    <a:pt x="1399593" y="985598"/>
                  </a:lnTo>
                  <a:lnTo>
                    <a:pt x="1387398" y="942166"/>
                  </a:lnTo>
                  <a:lnTo>
                    <a:pt x="1375330" y="898558"/>
                  </a:lnTo>
                  <a:lnTo>
                    <a:pt x="1363420" y="854737"/>
                  </a:lnTo>
                  <a:lnTo>
                    <a:pt x="1351703" y="810662"/>
                  </a:lnTo>
                  <a:lnTo>
                    <a:pt x="1340211" y="766295"/>
                  </a:lnTo>
                  <a:lnTo>
                    <a:pt x="1328978" y="721596"/>
                  </a:lnTo>
                  <a:lnTo>
                    <a:pt x="1318035" y="676528"/>
                  </a:lnTo>
                  <a:lnTo>
                    <a:pt x="1307417" y="631050"/>
                  </a:lnTo>
                  <a:lnTo>
                    <a:pt x="1297155" y="585125"/>
                  </a:lnTo>
                  <a:lnTo>
                    <a:pt x="1287284" y="538712"/>
                  </a:lnTo>
                  <a:lnTo>
                    <a:pt x="1277836" y="491773"/>
                  </a:lnTo>
                  <a:lnTo>
                    <a:pt x="1268843" y="444270"/>
                  </a:lnTo>
                  <a:lnTo>
                    <a:pt x="1260340" y="396162"/>
                  </a:lnTo>
                  <a:lnTo>
                    <a:pt x="1252358" y="347412"/>
                  </a:lnTo>
                  <a:lnTo>
                    <a:pt x="1244931" y="297979"/>
                  </a:lnTo>
                  <a:lnTo>
                    <a:pt x="1238091" y="247827"/>
                  </a:lnTo>
                  <a:lnTo>
                    <a:pt x="1231873" y="196914"/>
                  </a:lnTo>
                  <a:lnTo>
                    <a:pt x="1226308" y="145203"/>
                  </a:lnTo>
                  <a:lnTo>
                    <a:pt x="1221429" y="92654"/>
                  </a:lnTo>
                  <a:lnTo>
                    <a:pt x="1217270" y="39228"/>
                  </a:lnTo>
                  <a:lnTo>
                    <a:pt x="1214811" y="0"/>
                  </a:lnTo>
                  <a:lnTo>
                    <a:pt x="1955171" y="0"/>
                  </a:lnTo>
                  <a:lnTo>
                    <a:pt x="1955171" y="10286999"/>
                  </a:lnTo>
                  <a:close/>
                </a:path>
              </a:pathLst>
            </a:custGeom>
            <a:solidFill>
              <a:srgbClr val="CCA64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688449" y="0"/>
              <a:ext cx="1599565" cy="10287000"/>
            </a:xfrm>
            <a:custGeom>
              <a:avLst/>
              <a:gdLst/>
              <a:ahLst/>
              <a:cxnLst/>
              <a:rect l="l" t="t" r="r" b="b"/>
              <a:pathLst>
                <a:path w="1599565" h="10287000">
                  <a:moveTo>
                    <a:pt x="1599565" y="10286999"/>
                  </a:moveTo>
                  <a:lnTo>
                    <a:pt x="0" y="10286999"/>
                  </a:lnTo>
                  <a:lnTo>
                    <a:pt x="15550" y="10101848"/>
                  </a:lnTo>
                  <a:lnTo>
                    <a:pt x="20211" y="10036158"/>
                  </a:lnTo>
                  <a:lnTo>
                    <a:pt x="24434" y="9972045"/>
                  </a:lnTo>
                  <a:lnTo>
                    <a:pt x="28239" y="9909454"/>
                  </a:lnTo>
                  <a:lnTo>
                    <a:pt x="31649" y="9848331"/>
                  </a:lnTo>
                  <a:lnTo>
                    <a:pt x="34686" y="9788621"/>
                  </a:lnTo>
                  <a:lnTo>
                    <a:pt x="37372" y="9730270"/>
                  </a:lnTo>
                  <a:lnTo>
                    <a:pt x="39729" y="9673223"/>
                  </a:lnTo>
                  <a:lnTo>
                    <a:pt x="41778" y="9617428"/>
                  </a:lnTo>
                  <a:lnTo>
                    <a:pt x="43542" y="9562828"/>
                  </a:lnTo>
                  <a:lnTo>
                    <a:pt x="45042" y="9509370"/>
                  </a:lnTo>
                  <a:lnTo>
                    <a:pt x="46300" y="9456999"/>
                  </a:lnTo>
                  <a:lnTo>
                    <a:pt x="47338" y="9405661"/>
                  </a:lnTo>
                  <a:lnTo>
                    <a:pt x="48178" y="9355302"/>
                  </a:lnTo>
                  <a:lnTo>
                    <a:pt x="48843" y="9305867"/>
                  </a:lnTo>
                  <a:lnTo>
                    <a:pt x="49353" y="9257301"/>
                  </a:lnTo>
                  <a:lnTo>
                    <a:pt x="49730" y="9209552"/>
                  </a:lnTo>
                  <a:lnTo>
                    <a:pt x="49998" y="9162564"/>
                  </a:lnTo>
                  <a:lnTo>
                    <a:pt x="50177" y="9116282"/>
                  </a:lnTo>
                  <a:lnTo>
                    <a:pt x="50289" y="9070654"/>
                  </a:lnTo>
                  <a:lnTo>
                    <a:pt x="50401" y="8981136"/>
                  </a:lnTo>
                  <a:lnTo>
                    <a:pt x="50509" y="8893577"/>
                  </a:lnTo>
                  <a:lnTo>
                    <a:pt x="50616" y="8850396"/>
                  </a:lnTo>
                  <a:lnTo>
                    <a:pt x="50788" y="8807541"/>
                  </a:lnTo>
                  <a:lnTo>
                    <a:pt x="51046" y="8764958"/>
                  </a:lnTo>
                  <a:lnTo>
                    <a:pt x="51414" y="8722593"/>
                  </a:lnTo>
                  <a:lnTo>
                    <a:pt x="51911" y="8680391"/>
                  </a:lnTo>
                  <a:lnTo>
                    <a:pt x="52561" y="8638299"/>
                  </a:lnTo>
                  <a:lnTo>
                    <a:pt x="53385" y="8596261"/>
                  </a:lnTo>
                  <a:lnTo>
                    <a:pt x="54405" y="8554224"/>
                  </a:lnTo>
                  <a:lnTo>
                    <a:pt x="55643" y="8512132"/>
                  </a:lnTo>
                  <a:lnTo>
                    <a:pt x="57120" y="8469933"/>
                  </a:lnTo>
                  <a:lnTo>
                    <a:pt x="58860" y="8427570"/>
                  </a:lnTo>
                  <a:lnTo>
                    <a:pt x="60883" y="8384991"/>
                  </a:lnTo>
                  <a:lnTo>
                    <a:pt x="63211" y="8342140"/>
                  </a:lnTo>
                  <a:lnTo>
                    <a:pt x="65867" y="8298964"/>
                  </a:lnTo>
                  <a:lnTo>
                    <a:pt x="68873" y="8255408"/>
                  </a:lnTo>
                  <a:lnTo>
                    <a:pt x="72249" y="8211417"/>
                  </a:lnTo>
                  <a:lnTo>
                    <a:pt x="76019" y="8166937"/>
                  </a:lnTo>
                  <a:lnTo>
                    <a:pt x="80203" y="8121914"/>
                  </a:lnTo>
                  <a:lnTo>
                    <a:pt x="84824" y="8076294"/>
                  </a:lnTo>
                  <a:lnTo>
                    <a:pt x="89904" y="8030022"/>
                  </a:lnTo>
                  <a:lnTo>
                    <a:pt x="95465" y="7983044"/>
                  </a:lnTo>
                  <a:lnTo>
                    <a:pt x="101528" y="7935306"/>
                  </a:lnTo>
                  <a:lnTo>
                    <a:pt x="108116" y="7886753"/>
                  </a:lnTo>
                  <a:lnTo>
                    <a:pt x="115250" y="7837330"/>
                  </a:lnTo>
                  <a:lnTo>
                    <a:pt x="122952" y="7786984"/>
                  </a:lnTo>
                  <a:lnTo>
                    <a:pt x="131244" y="7735660"/>
                  </a:lnTo>
                  <a:lnTo>
                    <a:pt x="140149" y="7683304"/>
                  </a:lnTo>
                  <a:lnTo>
                    <a:pt x="149687" y="7629861"/>
                  </a:lnTo>
                  <a:lnTo>
                    <a:pt x="159881" y="7575278"/>
                  </a:lnTo>
                  <a:lnTo>
                    <a:pt x="170752" y="7519499"/>
                  </a:lnTo>
                  <a:lnTo>
                    <a:pt x="182323" y="7462470"/>
                  </a:lnTo>
                  <a:lnTo>
                    <a:pt x="194616" y="7404138"/>
                  </a:lnTo>
                  <a:lnTo>
                    <a:pt x="207652" y="7344447"/>
                  </a:lnTo>
                  <a:lnTo>
                    <a:pt x="221453" y="7283344"/>
                  </a:lnTo>
                  <a:lnTo>
                    <a:pt x="236041" y="7220774"/>
                  </a:lnTo>
                  <a:lnTo>
                    <a:pt x="246157" y="7179040"/>
                  </a:lnTo>
                  <a:lnTo>
                    <a:pt x="256738" y="7137306"/>
                  </a:lnTo>
                  <a:lnTo>
                    <a:pt x="267771" y="7095569"/>
                  </a:lnTo>
                  <a:lnTo>
                    <a:pt x="279242" y="7053824"/>
                  </a:lnTo>
                  <a:lnTo>
                    <a:pt x="291140" y="7012067"/>
                  </a:lnTo>
                  <a:lnTo>
                    <a:pt x="303450" y="6970294"/>
                  </a:lnTo>
                  <a:lnTo>
                    <a:pt x="316160" y="6928501"/>
                  </a:lnTo>
                  <a:lnTo>
                    <a:pt x="329256" y="6886684"/>
                  </a:lnTo>
                  <a:lnTo>
                    <a:pt x="342726" y="6844839"/>
                  </a:lnTo>
                  <a:lnTo>
                    <a:pt x="356556" y="6802962"/>
                  </a:lnTo>
                  <a:lnTo>
                    <a:pt x="370733" y="6761048"/>
                  </a:lnTo>
                  <a:lnTo>
                    <a:pt x="385244" y="6719094"/>
                  </a:lnTo>
                  <a:lnTo>
                    <a:pt x="400077" y="6677096"/>
                  </a:lnTo>
                  <a:lnTo>
                    <a:pt x="415218" y="6635050"/>
                  </a:lnTo>
                  <a:lnTo>
                    <a:pt x="430653" y="6592950"/>
                  </a:lnTo>
                  <a:lnTo>
                    <a:pt x="446371" y="6550794"/>
                  </a:lnTo>
                  <a:lnTo>
                    <a:pt x="462357" y="6508578"/>
                  </a:lnTo>
                  <a:lnTo>
                    <a:pt x="478599" y="6466297"/>
                  </a:lnTo>
                  <a:lnTo>
                    <a:pt x="495083" y="6423947"/>
                  </a:lnTo>
                  <a:lnTo>
                    <a:pt x="511797" y="6381524"/>
                  </a:lnTo>
                  <a:lnTo>
                    <a:pt x="528728" y="6339024"/>
                  </a:lnTo>
                  <a:lnTo>
                    <a:pt x="545862" y="6296443"/>
                  </a:lnTo>
                  <a:lnTo>
                    <a:pt x="563186" y="6253777"/>
                  </a:lnTo>
                  <a:lnTo>
                    <a:pt x="580687" y="6211022"/>
                  </a:lnTo>
                  <a:lnTo>
                    <a:pt x="598353" y="6168174"/>
                  </a:lnTo>
                  <a:lnTo>
                    <a:pt x="616170" y="6125228"/>
                  </a:lnTo>
                  <a:lnTo>
                    <a:pt x="634124" y="6082181"/>
                  </a:lnTo>
                  <a:lnTo>
                    <a:pt x="670395" y="5995767"/>
                  </a:lnTo>
                  <a:lnTo>
                    <a:pt x="799766" y="5689528"/>
                  </a:lnTo>
                  <a:lnTo>
                    <a:pt x="836990" y="5600814"/>
                  </a:lnTo>
                  <a:lnTo>
                    <a:pt x="855580" y="5556234"/>
                  </a:lnTo>
                  <a:lnTo>
                    <a:pt x="874138" y="5511500"/>
                  </a:lnTo>
                  <a:lnTo>
                    <a:pt x="892650" y="5466607"/>
                  </a:lnTo>
                  <a:lnTo>
                    <a:pt x="911105" y="5421552"/>
                  </a:lnTo>
                  <a:lnTo>
                    <a:pt x="929488" y="5376331"/>
                  </a:lnTo>
                  <a:lnTo>
                    <a:pt x="947786" y="5330939"/>
                  </a:lnTo>
                  <a:lnTo>
                    <a:pt x="965988" y="5285373"/>
                  </a:lnTo>
                  <a:lnTo>
                    <a:pt x="984078" y="5239628"/>
                  </a:lnTo>
                  <a:lnTo>
                    <a:pt x="1002045" y="5193700"/>
                  </a:lnTo>
                  <a:lnTo>
                    <a:pt x="1019875" y="5147586"/>
                  </a:lnTo>
                  <a:lnTo>
                    <a:pt x="1037556" y="5101280"/>
                  </a:lnTo>
                  <a:lnTo>
                    <a:pt x="1055073" y="5054780"/>
                  </a:lnTo>
                  <a:lnTo>
                    <a:pt x="1072415" y="5008081"/>
                  </a:lnTo>
                  <a:lnTo>
                    <a:pt x="1089568" y="4961179"/>
                  </a:lnTo>
                  <a:lnTo>
                    <a:pt x="1106518" y="4914070"/>
                  </a:lnTo>
                  <a:lnTo>
                    <a:pt x="1123253" y="4866750"/>
                  </a:lnTo>
                  <a:lnTo>
                    <a:pt x="1139760" y="4819214"/>
                  </a:lnTo>
                  <a:lnTo>
                    <a:pt x="1156025" y="4771459"/>
                  </a:lnTo>
                  <a:lnTo>
                    <a:pt x="1172036" y="4723481"/>
                  </a:lnTo>
                  <a:lnTo>
                    <a:pt x="1187780" y="4675275"/>
                  </a:lnTo>
                  <a:lnTo>
                    <a:pt x="1203243" y="4626838"/>
                  </a:lnTo>
                  <a:lnTo>
                    <a:pt x="1218412" y="4578166"/>
                  </a:lnTo>
                  <a:lnTo>
                    <a:pt x="1233274" y="4529254"/>
                  </a:lnTo>
                  <a:lnTo>
                    <a:pt x="1247817" y="4480098"/>
                  </a:lnTo>
                  <a:lnTo>
                    <a:pt x="1262026" y="4430694"/>
                  </a:lnTo>
                  <a:lnTo>
                    <a:pt x="1275890" y="4381038"/>
                  </a:lnTo>
                  <a:lnTo>
                    <a:pt x="1289394" y="4331127"/>
                  </a:lnTo>
                  <a:lnTo>
                    <a:pt x="1302526" y="4280956"/>
                  </a:lnTo>
                  <a:lnTo>
                    <a:pt x="1315273" y="4230520"/>
                  </a:lnTo>
                  <a:lnTo>
                    <a:pt x="1327622" y="4179817"/>
                  </a:lnTo>
                  <a:lnTo>
                    <a:pt x="1339559" y="4128841"/>
                  </a:lnTo>
                  <a:lnTo>
                    <a:pt x="1351071" y="4077590"/>
                  </a:lnTo>
                  <a:lnTo>
                    <a:pt x="1362146" y="4026058"/>
                  </a:lnTo>
                  <a:lnTo>
                    <a:pt x="1372770" y="3974241"/>
                  </a:lnTo>
                  <a:lnTo>
                    <a:pt x="1382931" y="3922136"/>
                  </a:lnTo>
                  <a:lnTo>
                    <a:pt x="1392615" y="3869739"/>
                  </a:lnTo>
                  <a:lnTo>
                    <a:pt x="1401808" y="3817045"/>
                  </a:lnTo>
                  <a:lnTo>
                    <a:pt x="1410499" y="3764051"/>
                  </a:lnTo>
                  <a:lnTo>
                    <a:pt x="1418674" y="3710751"/>
                  </a:lnTo>
                  <a:lnTo>
                    <a:pt x="1426319" y="3657143"/>
                  </a:lnTo>
                  <a:lnTo>
                    <a:pt x="1433423" y="3603223"/>
                  </a:lnTo>
                  <a:lnTo>
                    <a:pt x="1439971" y="3548985"/>
                  </a:lnTo>
                  <a:lnTo>
                    <a:pt x="1445950" y="3494426"/>
                  </a:lnTo>
                  <a:lnTo>
                    <a:pt x="1451348" y="3439543"/>
                  </a:lnTo>
                  <a:lnTo>
                    <a:pt x="1456152" y="3384330"/>
                  </a:lnTo>
                  <a:lnTo>
                    <a:pt x="1460347" y="3328784"/>
                  </a:lnTo>
                  <a:lnTo>
                    <a:pt x="1463922" y="3272901"/>
                  </a:lnTo>
                  <a:lnTo>
                    <a:pt x="1466864" y="3216676"/>
                  </a:lnTo>
                  <a:lnTo>
                    <a:pt x="1469158" y="3160107"/>
                  </a:lnTo>
                  <a:lnTo>
                    <a:pt x="1470792" y="3103187"/>
                  </a:lnTo>
                  <a:lnTo>
                    <a:pt x="1471198" y="3064999"/>
                  </a:lnTo>
                  <a:lnTo>
                    <a:pt x="1470704" y="3026419"/>
                  </a:lnTo>
                  <a:lnTo>
                    <a:pt x="1469332" y="2987460"/>
                  </a:lnTo>
                  <a:lnTo>
                    <a:pt x="1467108" y="2948133"/>
                  </a:lnTo>
                  <a:lnTo>
                    <a:pt x="1464056" y="2908451"/>
                  </a:lnTo>
                  <a:lnTo>
                    <a:pt x="1460200" y="2868425"/>
                  </a:lnTo>
                  <a:lnTo>
                    <a:pt x="1455565" y="2828068"/>
                  </a:lnTo>
                  <a:lnTo>
                    <a:pt x="1450174" y="2787391"/>
                  </a:lnTo>
                  <a:lnTo>
                    <a:pt x="1444052" y="2746407"/>
                  </a:lnTo>
                  <a:lnTo>
                    <a:pt x="1437223" y="2705127"/>
                  </a:lnTo>
                  <a:lnTo>
                    <a:pt x="1429711" y="2663564"/>
                  </a:lnTo>
                  <a:lnTo>
                    <a:pt x="1421541" y="2621730"/>
                  </a:lnTo>
                  <a:lnTo>
                    <a:pt x="1412738" y="2579636"/>
                  </a:lnTo>
                  <a:lnTo>
                    <a:pt x="1403324" y="2537295"/>
                  </a:lnTo>
                  <a:lnTo>
                    <a:pt x="1393325" y="2494718"/>
                  </a:lnTo>
                  <a:lnTo>
                    <a:pt x="1382764" y="2451918"/>
                  </a:lnTo>
                  <a:lnTo>
                    <a:pt x="1371666" y="2408907"/>
                  </a:lnTo>
                  <a:lnTo>
                    <a:pt x="1360056" y="2365696"/>
                  </a:lnTo>
                  <a:lnTo>
                    <a:pt x="1347957" y="2322298"/>
                  </a:lnTo>
                  <a:lnTo>
                    <a:pt x="1335394" y="2278725"/>
                  </a:lnTo>
                  <a:lnTo>
                    <a:pt x="1322391" y="2234988"/>
                  </a:lnTo>
                  <a:lnTo>
                    <a:pt x="1308972" y="2191100"/>
                  </a:lnTo>
                  <a:lnTo>
                    <a:pt x="1295161" y="2147073"/>
                  </a:lnTo>
                  <a:lnTo>
                    <a:pt x="1280984" y="2102918"/>
                  </a:lnTo>
                  <a:lnTo>
                    <a:pt x="1266463" y="2058648"/>
                  </a:lnTo>
                  <a:lnTo>
                    <a:pt x="1251624" y="2014275"/>
                  </a:lnTo>
                  <a:lnTo>
                    <a:pt x="1236490" y="1969811"/>
                  </a:lnTo>
                  <a:lnTo>
                    <a:pt x="1221086" y="1925267"/>
                  </a:lnTo>
                  <a:lnTo>
                    <a:pt x="1205437" y="1880657"/>
                  </a:lnTo>
                  <a:lnTo>
                    <a:pt x="1189565" y="1835991"/>
                  </a:lnTo>
                  <a:lnTo>
                    <a:pt x="1173496" y="1791281"/>
                  </a:lnTo>
                  <a:lnTo>
                    <a:pt x="1157254" y="1746541"/>
                  </a:lnTo>
                  <a:lnTo>
                    <a:pt x="1140863" y="1701781"/>
                  </a:lnTo>
                  <a:lnTo>
                    <a:pt x="1124348" y="1657015"/>
                  </a:lnTo>
                  <a:lnTo>
                    <a:pt x="1107732" y="1612253"/>
                  </a:lnTo>
                  <a:lnTo>
                    <a:pt x="1091040" y="1567508"/>
                  </a:lnTo>
                  <a:lnTo>
                    <a:pt x="1007287" y="1344455"/>
                  </a:lnTo>
                  <a:lnTo>
                    <a:pt x="974103" y="1255773"/>
                  </a:lnTo>
                  <a:lnTo>
                    <a:pt x="957675" y="1211595"/>
                  </a:lnTo>
                  <a:lnTo>
                    <a:pt x="941390" y="1167542"/>
                  </a:lnTo>
                  <a:lnTo>
                    <a:pt x="925271" y="1123626"/>
                  </a:lnTo>
                  <a:lnTo>
                    <a:pt x="909343" y="1079859"/>
                  </a:lnTo>
                  <a:lnTo>
                    <a:pt x="893630" y="1036253"/>
                  </a:lnTo>
                  <a:lnTo>
                    <a:pt x="878156" y="992820"/>
                  </a:lnTo>
                  <a:lnTo>
                    <a:pt x="862946" y="949572"/>
                  </a:lnTo>
                  <a:lnTo>
                    <a:pt x="848024" y="906521"/>
                  </a:lnTo>
                  <a:lnTo>
                    <a:pt x="833413" y="863679"/>
                  </a:lnTo>
                  <a:lnTo>
                    <a:pt x="819139" y="821059"/>
                  </a:lnTo>
                  <a:lnTo>
                    <a:pt x="805226" y="778671"/>
                  </a:lnTo>
                  <a:lnTo>
                    <a:pt x="791697" y="736528"/>
                  </a:lnTo>
                  <a:lnTo>
                    <a:pt x="778577" y="694642"/>
                  </a:lnTo>
                  <a:lnTo>
                    <a:pt x="765891" y="653025"/>
                  </a:lnTo>
                  <a:lnTo>
                    <a:pt x="753662" y="611690"/>
                  </a:lnTo>
                  <a:lnTo>
                    <a:pt x="741915" y="570647"/>
                  </a:lnTo>
                  <a:lnTo>
                    <a:pt x="730675" y="529910"/>
                  </a:lnTo>
                  <a:lnTo>
                    <a:pt x="719964" y="489490"/>
                  </a:lnTo>
                  <a:lnTo>
                    <a:pt x="709809" y="449399"/>
                  </a:lnTo>
                  <a:lnTo>
                    <a:pt x="700232" y="409649"/>
                  </a:lnTo>
                  <a:lnTo>
                    <a:pt x="691258" y="370252"/>
                  </a:lnTo>
                  <a:lnTo>
                    <a:pt x="682912" y="331221"/>
                  </a:lnTo>
                  <a:lnTo>
                    <a:pt x="675218" y="292566"/>
                  </a:lnTo>
                  <a:lnTo>
                    <a:pt x="668199" y="254301"/>
                  </a:lnTo>
                  <a:lnTo>
                    <a:pt x="661881" y="216437"/>
                  </a:lnTo>
                  <a:lnTo>
                    <a:pt x="651441" y="141961"/>
                  </a:lnTo>
                  <a:lnTo>
                    <a:pt x="644094" y="69233"/>
                  </a:lnTo>
                  <a:lnTo>
                    <a:pt x="640108" y="0"/>
                  </a:lnTo>
                  <a:lnTo>
                    <a:pt x="1599565" y="0"/>
                  </a:lnTo>
                  <a:lnTo>
                    <a:pt x="1599565" y="10286999"/>
                  </a:lnTo>
                  <a:close/>
                </a:path>
              </a:pathLst>
            </a:custGeom>
            <a:solidFill>
              <a:srgbClr val="6A7217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29885" y="4668157"/>
              <a:ext cx="758190" cy="5619115"/>
            </a:xfrm>
            <a:custGeom>
              <a:avLst/>
              <a:gdLst/>
              <a:ahLst/>
              <a:cxnLst/>
              <a:rect l="l" t="t" r="r" b="b"/>
              <a:pathLst>
                <a:path w="758190" h="5619115">
                  <a:moveTo>
                    <a:pt x="758130" y="5618842"/>
                  </a:moveTo>
                  <a:lnTo>
                    <a:pt x="167394" y="5618842"/>
                  </a:lnTo>
                  <a:lnTo>
                    <a:pt x="322551" y="4979525"/>
                  </a:lnTo>
                  <a:lnTo>
                    <a:pt x="324217" y="4287128"/>
                  </a:lnTo>
                  <a:lnTo>
                    <a:pt x="169400" y="3395778"/>
                  </a:lnTo>
                  <a:lnTo>
                    <a:pt x="159031" y="3342709"/>
                  </a:lnTo>
                  <a:lnTo>
                    <a:pt x="148787" y="3290049"/>
                  </a:lnTo>
                  <a:lnTo>
                    <a:pt x="138691" y="3237783"/>
                  </a:lnTo>
                  <a:lnTo>
                    <a:pt x="128766" y="3185897"/>
                  </a:lnTo>
                  <a:lnTo>
                    <a:pt x="119035" y="3134377"/>
                  </a:lnTo>
                  <a:lnTo>
                    <a:pt x="109521" y="3083210"/>
                  </a:lnTo>
                  <a:lnTo>
                    <a:pt x="100247" y="3032380"/>
                  </a:lnTo>
                  <a:lnTo>
                    <a:pt x="91235" y="2981874"/>
                  </a:lnTo>
                  <a:lnTo>
                    <a:pt x="82508" y="2931678"/>
                  </a:lnTo>
                  <a:lnTo>
                    <a:pt x="74090" y="2881778"/>
                  </a:lnTo>
                  <a:lnTo>
                    <a:pt x="66003" y="2832159"/>
                  </a:lnTo>
                  <a:lnTo>
                    <a:pt x="58270" y="2782808"/>
                  </a:lnTo>
                  <a:lnTo>
                    <a:pt x="50914" y="2733709"/>
                  </a:lnTo>
                  <a:lnTo>
                    <a:pt x="43958" y="2684850"/>
                  </a:lnTo>
                  <a:lnTo>
                    <a:pt x="37424" y="2636216"/>
                  </a:lnTo>
                  <a:lnTo>
                    <a:pt x="31336" y="2587793"/>
                  </a:lnTo>
                  <a:lnTo>
                    <a:pt x="25717" y="2539567"/>
                  </a:lnTo>
                  <a:lnTo>
                    <a:pt x="20589" y="2491523"/>
                  </a:lnTo>
                  <a:lnTo>
                    <a:pt x="15975" y="2443648"/>
                  </a:lnTo>
                  <a:lnTo>
                    <a:pt x="11898" y="2395927"/>
                  </a:lnTo>
                  <a:lnTo>
                    <a:pt x="8382" y="2348346"/>
                  </a:lnTo>
                  <a:lnTo>
                    <a:pt x="5448" y="2300892"/>
                  </a:lnTo>
                  <a:lnTo>
                    <a:pt x="3120" y="2253550"/>
                  </a:lnTo>
                  <a:lnTo>
                    <a:pt x="1421" y="2206306"/>
                  </a:lnTo>
                  <a:lnTo>
                    <a:pt x="373" y="2159145"/>
                  </a:lnTo>
                  <a:lnTo>
                    <a:pt x="0" y="2112055"/>
                  </a:lnTo>
                  <a:lnTo>
                    <a:pt x="323" y="2065020"/>
                  </a:lnTo>
                  <a:lnTo>
                    <a:pt x="1368" y="2018026"/>
                  </a:lnTo>
                  <a:lnTo>
                    <a:pt x="3155" y="1971060"/>
                  </a:lnTo>
                  <a:lnTo>
                    <a:pt x="5708" y="1924107"/>
                  </a:lnTo>
                  <a:lnTo>
                    <a:pt x="9050" y="1877153"/>
                  </a:lnTo>
                  <a:lnTo>
                    <a:pt x="13204" y="1830184"/>
                  </a:lnTo>
                  <a:lnTo>
                    <a:pt x="18192" y="1783186"/>
                  </a:lnTo>
                  <a:lnTo>
                    <a:pt x="24038" y="1736145"/>
                  </a:lnTo>
                  <a:lnTo>
                    <a:pt x="30764" y="1689047"/>
                  </a:lnTo>
                  <a:lnTo>
                    <a:pt x="38393" y="1641877"/>
                  </a:lnTo>
                  <a:lnTo>
                    <a:pt x="46949" y="1594622"/>
                  </a:lnTo>
                  <a:lnTo>
                    <a:pt x="56453" y="1547266"/>
                  </a:lnTo>
                  <a:lnTo>
                    <a:pt x="66930" y="1499797"/>
                  </a:lnTo>
                  <a:lnTo>
                    <a:pt x="78401" y="1452201"/>
                  </a:lnTo>
                  <a:lnTo>
                    <a:pt x="90890" y="1404462"/>
                  </a:lnTo>
                  <a:lnTo>
                    <a:pt x="104419" y="1356566"/>
                  </a:lnTo>
                  <a:lnTo>
                    <a:pt x="119012" y="1308501"/>
                  </a:lnTo>
                  <a:lnTo>
                    <a:pt x="134691" y="1260251"/>
                  </a:lnTo>
                  <a:lnTo>
                    <a:pt x="151479" y="1211803"/>
                  </a:lnTo>
                  <a:lnTo>
                    <a:pt x="169400" y="1163142"/>
                  </a:lnTo>
                  <a:lnTo>
                    <a:pt x="191625" y="1105553"/>
                  </a:lnTo>
                  <a:lnTo>
                    <a:pt x="213758" y="1050166"/>
                  </a:lnTo>
                  <a:lnTo>
                    <a:pt x="235788" y="996885"/>
                  </a:lnTo>
                  <a:lnTo>
                    <a:pt x="257705" y="945615"/>
                  </a:lnTo>
                  <a:lnTo>
                    <a:pt x="279500" y="896261"/>
                  </a:lnTo>
                  <a:lnTo>
                    <a:pt x="301161" y="848729"/>
                  </a:lnTo>
                  <a:lnTo>
                    <a:pt x="322680" y="802921"/>
                  </a:lnTo>
                  <a:lnTo>
                    <a:pt x="344046" y="758745"/>
                  </a:lnTo>
                  <a:lnTo>
                    <a:pt x="365249" y="716103"/>
                  </a:lnTo>
                  <a:lnTo>
                    <a:pt x="386279" y="674902"/>
                  </a:lnTo>
                  <a:lnTo>
                    <a:pt x="407126" y="635046"/>
                  </a:lnTo>
                  <a:lnTo>
                    <a:pt x="427779" y="596439"/>
                  </a:lnTo>
                  <a:lnTo>
                    <a:pt x="448230" y="558987"/>
                  </a:lnTo>
                  <a:lnTo>
                    <a:pt x="468467" y="522594"/>
                  </a:lnTo>
                  <a:lnTo>
                    <a:pt x="488481" y="487165"/>
                  </a:lnTo>
                  <a:lnTo>
                    <a:pt x="508262" y="452605"/>
                  </a:lnTo>
                  <a:lnTo>
                    <a:pt x="527799" y="418819"/>
                  </a:lnTo>
                  <a:lnTo>
                    <a:pt x="603315" y="289507"/>
                  </a:lnTo>
                  <a:lnTo>
                    <a:pt x="621484" y="258162"/>
                  </a:lnTo>
                  <a:lnTo>
                    <a:pt x="656903" y="195983"/>
                  </a:lnTo>
                  <a:lnTo>
                    <a:pt x="691027" y="133853"/>
                  </a:lnTo>
                  <a:lnTo>
                    <a:pt x="723776" y="71009"/>
                  </a:lnTo>
                  <a:lnTo>
                    <a:pt x="755068" y="6691"/>
                  </a:lnTo>
                  <a:lnTo>
                    <a:pt x="758130" y="0"/>
                  </a:lnTo>
                  <a:lnTo>
                    <a:pt x="758130" y="5618842"/>
                  </a:lnTo>
                  <a:close/>
                </a:path>
              </a:pathLst>
            </a:custGeom>
            <a:solidFill>
              <a:srgbClr val="EC9C13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713196" y="4982089"/>
              <a:ext cx="419100" cy="0"/>
            </a:xfrm>
            <a:custGeom>
              <a:avLst/>
              <a:gdLst/>
              <a:ahLst/>
              <a:cxnLst/>
              <a:rect l="l" t="t" r="r" b="b"/>
              <a:pathLst>
                <a:path w="419100">
                  <a:moveTo>
                    <a:pt x="0" y="0"/>
                  </a:moveTo>
                  <a:lnTo>
                    <a:pt x="419020" y="0"/>
                  </a:lnTo>
                </a:path>
              </a:pathLst>
            </a:custGeom>
            <a:ln w="14287">
              <a:solidFill>
                <a:srgbClr val="3A45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7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35" dirty="0"/>
              <a:t>Разнообразие</a:t>
            </a:r>
            <a:r>
              <a:rPr spc="425" dirty="0"/>
              <a:t> </a:t>
            </a:r>
            <a:r>
              <a:rPr spc="195" dirty="0"/>
              <a:t>направленностей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319411" y="2368550"/>
            <a:ext cx="2355850" cy="402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55" dirty="0">
                <a:solidFill>
                  <a:srgbClr val="3A4515"/>
                </a:solidFill>
                <a:latin typeface="Calibri"/>
                <a:cs typeface="Calibri"/>
              </a:rPr>
              <a:t>Июнь</a:t>
            </a:r>
            <a:r>
              <a:rPr sz="245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450" spc="110" dirty="0">
                <a:solidFill>
                  <a:srgbClr val="3A4515"/>
                </a:solidFill>
                <a:latin typeface="Calibri"/>
                <a:cs typeface="Calibri"/>
              </a:rPr>
              <a:t>2026</a:t>
            </a:r>
            <a:r>
              <a:rPr sz="245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450" spc="65" dirty="0">
                <a:solidFill>
                  <a:srgbClr val="3A4515"/>
                </a:solidFill>
                <a:latin typeface="Calibri"/>
                <a:cs typeface="Calibri"/>
              </a:rPr>
              <a:t>года</a:t>
            </a:r>
            <a:endParaRPr sz="2450">
              <a:latin typeface="Calibri"/>
              <a:cs typeface="Calibr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857250" y="3190890"/>
          <a:ext cx="7435850" cy="4742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3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2335"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789"/>
                        </a:spcBef>
                      </a:pPr>
                      <a:r>
                        <a:rPr sz="2600" b="1" spc="90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Направленность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27329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798B40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789"/>
                        </a:spcBef>
                      </a:pPr>
                      <a:r>
                        <a:rPr sz="2600" b="1" spc="140" dirty="0">
                          <a:solidFill>
                            <a:srgbClr val="FACC9A"/>
                          </a:solidFill>
                          <a:latin typeface="Calibri"/>
                          <a:cs typeface="Calibri"/>
                        </a:rPr>
                        <a:t>Акцент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27329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79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9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Творческая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7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Самовыражение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8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Познавательная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12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Открытия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11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Спортивная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200" spc="7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Движение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93040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200" spc="14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Социально-</a:t>
                      </a:r>
                      <a:r>
                        <a:rPr sz="2200" spc="8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коммуникативная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8478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200" spc="9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Общение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8478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6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200" spc="10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Другие</a:t>
                      </a:r>
                      <a:r>
                        <a:rPr sz="2200" spc="15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90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профили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8478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200" spc="55" dirty="0">
                          <a:solidFill>
                            <a:srgbClr val="3A4515"/>
                          </a:solidFill>
                          <a:latin typeface="Calibri"/>
                          <a:cs typeface="Calibri"/>
                        </a:rPr>
                        <a:t>Выбор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84785" marB="0">
                    <a:lnL w="9525">
                      <a:solidFill>
                        <a:srgbClr val="3A4515"/>
                      </a:solidFill>
                      <a:prstDash val="solid"/>
                    </a:lnL>
                    <a:lnR w="9525">
                      <a:solidFill>
                        <a:srgbClr val="3A4515"/>
                      </a:solidFill>
                      <a:prstDash val="solid"/>
                    </a:lnR>
                    <a:lnT w="9525">
                      <a:solidFill>
                        <a:srgbClr val="3A4515"/>
                      </a:solidFill>
                      <a:prstDash val="solid"/>
                    </a:lnT>
                    <a:lnB w="9525">
                      <a:solidFill>
                        <a:srgbClr val="3A4515"/>
                      </a:solidFill>
                      <a:prstDash val="solid"/>
                    </a:lnB>
                    <a:solidFill>
                      <a:srgbClr val="C4C6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9431337" y="3683000"/>
            <a:ext cx="6263005" cy="303720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455"/>
              </a:spcBef>
            </a:pPr>
            <a:r>
              <a:rPr sz="2700" spc="135" dirty="0">
                <a:solidFill>
                  <a:srgbClr val="3A4515"/>
                </a:solidFill>
                <a:latin typeface="Calibri"/>
                <a:cs typeface="Calibri"/>
              </a:rPr>
              <a:t>Июньские</a:t>
            </a:r>
            <a:r>
              <a:rPr sz="2700" spc="18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программы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5" dirty="0">
                <a:solidFill>
                  <a:srgbClr val="3A4515"/>
                </a:solidFill>
                <a:latin typeface="Calibri"/>
                <a:cs typeface="Calibri"/>
              </a:rPr>
              <a:t>были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построены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так,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чтобы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3A4515"/>
                </a:solidFill>
                <a:latin typeface="Calibri"/>
                <a:cs typeface="Calibri"/>
              </a:rPr>
              <a:t>охватить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65" dirty="0">
                <a:solidFill>
                  <a:srgbClr val="3A4515"/>
                </a:solidFill>
                <a:latin typeface="Calibri"/>
                <a:cs typeface="Calibri"/>
              </a:rPr>
              <a:t>разные</a:t>
            </a:r>
            <a:r>
              <a:rPr sz="2700" spc="18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85" dirty="0">
                <a:solidFill>
                  <a:srgbClr val="3A4515"/>
                </a:solidFill>
                <a:latin typeface="Calibri"/>
                <a:cs typeface="Calibri"/>
              </a:rPr>
              <a:t>интересы</a:t>
            </a:r>
            <a:r>
              <a:rPr sz="2700" spc="67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6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возрастные</a:t>
            </a:r>
            <a:r>
              <a:rPr sz="2700" spc="19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особенности</a:t>
            </a:r>
            <a:r>
              <a:rPr sz="2700" spc="17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50" dirty="0">
                <a:solidFill>
                  <a:srgbClr val="3A4515"/>
                </a:solidFill>
                <a:latin typeface="Calibri"/>
                <a:cs typeface="Calibri"/>
              </a:rPr>
              <a:t>детей.</a:t>
            </a:r>
            <a:endParaRPr sz="2700">
              <a:latin typeface="Calibri"/>
              <a:cs typeface="Calibri"/>
            </a:endParaRPr>
          </a:p>
          <a:p>
            <a:pPr marL="12700" marR="426084">
              <a:lnSpc>
                <a:spcPts val="2930"/>
              </a:lnSpc>
              <a:spcBef>
                <a:spcPts val="2910"/>
              </a:spcBef>
            </a:pP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Шесть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5" dirty="0">
                <a:solidFill>
                  <a:srgbClr val="3A4515"/>
                </a:solidFill>
                <a:latin typeface="Calibri"/>
                <a:cs typeface="Calibri"/>
              </a:rPr>
              <a:t>направленностей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75" dirty="0">
                <a:solidFill>
                  <a:srgbClr val="3A4515"/>
                </a:solidFill>
                <a:latin typeface="Calibri"/>
                <a:cs typeface="Calibri"/>
              </a:rPr>
              <a:t>сделали </a:t>
            </a:r>
            <a:r>
              <a:rPr sz="2700" spc="80" dirty="0">
                <a:solidFill>
                  <a:srgbClr val="3A4515"/>
                </a:solidFill>
                <a:latin typeface="Calibri"/>
                <a:cs typeface="Calibri"/>
              </a:rPr>
              <a:t>предложения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0" dirty="0">
                <a:solidFill>
                  <a:srgbClr val="3A4515"/>
                </a:solidFill>
                <a:latin typeface="Calibri"/>
                <a:cs typeface="Calibri"/>
              </a:rPr>
              <a:t>гибкими: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5" dirty="0">
                <a:solidFill>
                  <a:srgbClr val="3A4515"/>
                </a:solidFill>
                <a:latin typeface="Calibri"/>
                <a:cs typeface="Calibri"/>
              </a:rPr>
              <a:t>семьи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3A4515"/>
                </a:solidFill>
                <a:latin typeface="Calibri"/>
                <a:cs typeface="Calibri"/>
              </a:rPr>
              <a:t>могли </a:t>
            </a:r>
            <a:r>
              <a:rPr sz="2700" spc="85" dirty="0">
                <a:solidFill>
                  <a:srgbClr val="3A4515"/>
                </a:solidFill>
                <a:latin typeface="Calibri"/>
                <a:cs typeface="Calibri"/>
              </a:rPr>
              <a:t>выбирать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3A4515"/>
                </a:solidFill>
                <a:latin typeface="Calibri"/>
                <a:cs typeface="Calibri"/>
              </a:rPr>
              <a:t>занятия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20" dirty="0">
                <a:solidFill>
                  <a:srgbClr val="3A4515"/>
                </a:solidFill>
                <a:latin typeface="Calibri"/>
                <a:cs typeface="Calibri"/>
              </a:rPr>
              <a:t>по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75" dirty="0">
                <a:solidFill>
                  <a:srgbClr val="3A4515"/>
                </a:solidFill>
                <a:latin typeface="Calibri"/>
                <a:cs typeface="Calibri"/>
              </a:rPr>
              <a:t>интересам, </a:t>
            </a:r>
            <a:r>
              <a:rPr sz="2700" spc="135" dirty="0">
                <a:solidFill>
                  <a:srgbClr val="3A4515"/>
                </a:solidFill>
                <a:latin typeface="Calibri"/>
                <a:cs typeface="Calibri"/>
              </a:rPr>
              <a:t>склонностям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0" dirty="0">
                <a:solidFill>
                  <a:srgbClr val="3A4515"/>
                </a:solidFill>
                <a:latin typeface="Calibri"/>
                <a:cs typeface="Calibri"/>
              </a:rPr>
              <a:t>возрасту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35" dirty="0">
                <a:solidFill>
                  <a:srgbClr val="3A4515"/>
                </a:solidFill>
                <a:latin typeface="Calibri"/>
                <a:cs typeface="Calibri"/>
              </a:rPr>
              <a:t>ребёнка.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4</a:t>
            </a:fld>
            <a:endParaRPr spc="1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23219" y="692245"/>
              <a:ext cx="8464780" cy="9588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14663"/>
              <a:ext cx="657225" cy="0"/>
            </a:xfrm>
            <a:custGeom>
              <a:avLst/>
              <a:gdLst/>
              <a:ahLst/>
              <a:cxnLst/>
              <a:rect l="l" t="t" r="r" b="b"/>
              <a:pathLst>
                <a:path w="657225">
                  <a:moveTo>
                    <a:pt x="0" y="0"/>
                  </a:moveTo>
                  <a:lnTo>
                    <a:pt x="657225" y="0"/>
                  </a:lnTo>
                </a:path>
              </a:pathLst>
            </a:custGeom>
            <a:ln w="14287">
              <a:solidFill>
                <a:srgbClr val="6B3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757726"/>
              <a:ext cx="657225" cy="0"/>
            </a:xfrm>
            <a:custGeom>
              <a:avLst/>
              <a:gdLst/>
              <a:ahLst/>
              <a:cxnLst/>
              <a:rect l="l" t="t" r="r" b="b"/>
              <a:pathLst>
                <a:path w="657225">
                  <a:moveTo>
                    <a:pt x="0" y="0"/>
                  </a:moveTo>
                  <a:lnTo>
                    <a:pt x="657225" y="0"/>
                  </a:lnTo>
                </a:path>
              </a:pathLst>
            </a:custGeom>
            <a:ln w="14287">
              <a:solidFill>
                <a:srgbClr val="6B3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500816"/>
              <a:ext cx="657225" cy="0"/>
            </a:xfrm>
            <a:custGeom>
              <a:avLst/>
              <a:gdLst/>
              <a:ahLst/>
              <a:cxnLst/>
              <a:rect l="l" t="t" r="r" b="b"/>
              <a:pathLst>
                <a:path w="657225">
                  <a:moveTo>
                    <a:pt x="0" y="0"/>
                  </a:moveTo>
                  <a:lnTo>
                    <a:pt x="657225" y="0"/>
                  </a:lnTo>
                </a:path>
              </a:pathLst>
            </a:custGeom>
            <a:ln w="14287">
              <a:solidFill>
                <a:srgbClr val="6B3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8243875"/>
              <a:ext cx="657225" cy="0"/>
            </a:xfrm>
            <a:custGeom>
              <a:avLst/>
              <a:gdLst/>
              <a:ahLst/>
              <a:cxnLst/>
              <a:rect l="l" t="t" r="r" b="b"/>
              <a:pathLst>
                <a:path w="657225">
                  <a:moveTo>
                    <a:pt x="0" y="0"/>
                  </a:moveTo>
                  <a:lnTo>
                    <a:pt x="657225" y="0"/>
                  </a:lnTo>
                </a:path>
              </a:pathLst>
            </a:custGeom>
            <a:ln w="14287">
              <a:solidFill>
                <a:srgbClr val="6B3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44190" y="361950"/>
              <a:ext cx="7311298" cy="4638659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844550" y="670242"/>
            <a:ext cx="9069070" cy="153987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>
              <a:lnSpc>
                <a:spcPts val="5780"/>
              </a:lnSpc>
              <a:spcBef>
                <a:spcPts val="560"/>
              </a:spcBef>
            </a:pPr>
            <a:r>
              <a:rPr sz="5100" spc="180" dirty="0">
                <a:solidFill>
                  <a:srgbClr val="6B3100"/>
                </a:solidFill>
              </a:rPr>
              <a:t>Лагерь</a:t>
            </a:r>
            <a:r>
              <a:rPr sz="5100" spc="335" dirty="0">
                <a:solidFill>
                  <a:srgbClr val="6B3100"/>
                </a:solidFill>
              </a:rPr>
              <a:t> </a:t>
            </a:r>
            <a:r>
              <a:rPr sz="5100" spc="229" dirty="0">
                <a:solidFill>
                  <a:srgbClr val="6B3100"/>
                </a:solidFill>
              </a:rPr>
              <a:t>«Краски</a:t>
            </a:r>
            <a:r>
              <a:rPr sz="5100" spc="340" dirty="0">
                <a:solidFill>
                  <a:srgbClr val="6B3100"/>
                </a:solidFill>
              </a:rPr>
              <a:t> </a:t>
            </a:r>
            <a:r>
              <a:rPr sz="5100" spc="245" dirty="0">
                <a:solidFill>
                  <a:srgbClr val="6B3100"/>
                </a:solidFill>
              </a:rPr>
              <a:t>лета»</a:t>
            </a:r>
            <a:r>
              <a:rPr sz="5100" spc="340" dirty="0">
                <a:solidFill>
                  <a:srgbClr val="6B3100"/>
                </a:solidFill>
              </a:rPr>
              <a:t> </a:t>
            </a:r>
            <a:r>
              <a:rPr sz="5100" spc="280" dirty="0">
                <a:solidFill>
                  <a:srgbClr val="6B3100"/>
                </a:solidFill>
              </a:rPr>
              <a:t>и</a:t>
            </a:r>
            <a:r>
              <a:rPr sz="5100" spc="335" dirty="0">
                <a:solidFill>
                  <a:srgbClr val="6B3100"/>
                </a:solidFill>
              </a:rPr>
              <a:t> </a:t>
            </a:r>
            <a:r>
              <a:rPr sz="5100" spc="190" dirty="0">
                <a:solidFill>
                  <a:srgbClr val="6B3100"/>
                </a:solidFill>
              </a:rPr>
              <a:t>тема </a:t>
            </a:r>
            <a:r>
              <a:rPr sz="5100" spc="135" dirty="0">
                <a:solidFill>
                  <a:srgbClr val="6B3100"/>
                </a:solidFill>
              </a:rPr>
              <a:t>смены</a:t>
            </a:r>
            <a:endParaRPr sz="5100"/>
          </a:p>
        </p:txBody>
      </p:sp>
      <p:sp>
        <p:nvSpPr>
          <p:cNvPr id="10" name="object 10"/>
          <p:cNvSpPr txBox="1"/>
          <p:nvPr/>
        </p:nvSpPr>
        <p:spPr>
          <a:xfrm>
            <a:off x="844550" y="2734967"/>
            <a:ext cx="7725409" cy="6677659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b="1" spc="170" dirty="0">
                <a:solidFill>
                  <a:srgbClr val="6B3100"/>
                </a:solidFill>
                <a:latin typeface="Calibri"/>
                <a:cs typeface="Calibri"/>
              </a:rPr>
              <a:t>Сроки</a:t>
            </a:r>
            <a:r>
              <a:rPr sz="2400" b="1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6B3100"/>
                </a:solidFill>
                <a:latin typeface="Calibri"/>
                <a:cs typeface="Calibri"/>
              </a:rPr>
              <a:t>проведения</a:t>
            </a:r>
            <a:endParaRPr sz="2400">
              <a:latin typeface="Calibri"/>
              <a:cs typeface="Calibri"/>
            </a:endParaRPr>
          </a:p>
          <a:p>
            <a:pPr marL="12700" marR="78105">
              <a:lnSpc>
                <a:spcPts val="2400"/>
              </a:lnSpc>
              <a:spcBef>
                <a:spcPts val="675"/>
              </a:spcBef>
            </a:pP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Смена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5" dirty="0">
                <a:solidFill>
                  <a:srgbClr val="6B3100"/>
                </a:solidFill>
                <a:latin typeface="Calibri"/>
                <a:cs typeface="Calibri"/>
              </a:rPr>
              <a:t>лагеря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дневного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60" dirty="0">
                <a:solidFill>
                  <a:srgbClr val="6B3100"/>
                </a:solidFill>
                <a:latin typeface="Calibri"/>
                <a:cs typeface="Calibri"/>
              </a:rPr>
              <a:t>пребывания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«Краски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лета»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прошла 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с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29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июня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5" dirty="0">
                <a:solidFill>
                  <a:srgbClr val="6B3100"/>
                </a:solidFill>
                <a:latin typeface="Calibri"/>
                <a:cs typeface="Calibri"/>
              </a:rPr>
              <a:t>по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-60" dirty="0">
                <a:solidFill>
                  <a:srgbClr val="6B3100"/>
                </a:solidFill>
                <a:latin typeface="Calibri"/>
                <a:cs typeface="Calibri"/>
              </a:rPr>
              <a:t>21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июля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и </a:t>
            </a: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объединила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95" dirty="0">
                <a:solidFill>
                  <a:srgbClr val="6B3100"/>
                </a:solidFill>
                <a:latin typeface="Calibri"/>
                <a:cs typeface="Calibri"/>
              </a:rPr>
              <a:t>30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0" dirty="0">
                <a:solidFill>
                  <a:srgbClr val="6B3100"/>
                </a:solidFill>
                <a:latin typeface="Calibri"/>
                <a:cs typeface="Calibri"/>
              </a:rPr>
              <a:t>детей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в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общей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творческой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6B3100"/>
                </a:solidFill>
                <a:latin typeface="Calibri"/>
                <a:cs typeface="Calibri"/>
              </a:rPr>
              <a:t>среде.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00" dirty="0">
                <a:solidFill>
                  <a:srgbClr val="6B3100"/>
                </a:solidFill>
                <a:latin typeface="Calibri"/>
                <a:cs typeface="Calibri"/>
              </a:rPr>
              <a:t>Тематическая</a:t>
            </a:r>
            <a:r>
              <a:rPr sz="2400" b="1" spc="18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00" b="1" spc="85" dirty="0">
                <a:solidFill>
                  <a:srgbClr val="6B3100"/>
                </a:solidFill>
                <a:latin typeface="Calibri"/>
                <a:cs typeface="Calibri"/>
              </a:rPr>
              <a:t>основа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  <a:spcBef>
                <a:spcPts val="675"/>
              </a:spcBef>
            </a:pP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Темой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0" dirty="0">
                <a:solidFill>
                  <a:srgbClr val="6B3100"/>
                </a:solidFill>
                <a:latin typeface="Calibri"/>
                <a:cs typeface="Calibri"/>
              </a:rPr>
              <a:t>смены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20" dirty="0">
                <a:solidFill>
                  <a:srgbClr val="6B3100"/>
                </a:solidFill>
                <a:latin typeface="Calibri"/>
                <a:cs typeface="Calibri"/>
              </a:rPr>
              <a:t>стал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«Театр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5" dirty="0">
                <a:solidFill>
                  <a:srgbClr val="6B3100"/>
                </a:solidFill>
                <a:latin typeface="Calibri"/>
                <a:cs typeface="Calibri"/>
              </a:rPr>
              <a:t>сказок»: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5" dirty="0">
                <a:solidFill>
                  <a:srgbClr val="6B3100"/>
                </a:solidFill>
                <a:latin typeface="Calibri"/>
                <a:cs typeface="Calibri"/>
              </a:rPr>
              <a:t>сказочный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сюжет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стал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основой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для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игр,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творчества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5" dirty="0">
                <a:solidFill>
                  <a:srgbClr val="6B3100"/>
                </a:solidFill>
                <a:latin typeface="Calibri"/>
                <a:cs typeface="Calibri"/>
              </a:rPr>
              <a:t>эмоционально</a:t>
            </a:r>
            <a:r>
              <a:rPr sz="21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насыщенного </a:t>
            </a: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взаимодействия.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20" dirty="0">
                <a:solidFill>
                  <a:srgbClr val="6B3100"/>
                </a:solidFill>
                <a:latin typeface="Calibri"/>
                <a:cs typeface="Calibri"/>
              </a:rPr>
              <a:t>Педагогический</a:t>
            </a:r>
            <a:r>
              <a:rPr sz="2400" b="1" spc="20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00" b="1" spc="135" dirty="0">
                <a:solidFill>
                  <a:srgbClr val="6B3100"/>
                </a:solidFill>
                <a:latin typeface="Calibri"/>
                <a:cs typeface="Calibri"/>
              </a:rPr>
              <a:t>эффект</a:t>
            </a:r>
            <a:endParaRPr sz="2400">
              <a:latin typeface="Calibri"/>
              <a:cs typeface="Calibri"/>
            </a:endParaRPr>
          </a:p>
          <a:p>
            <a:pPr marL="12700" marR="227329">
              <a:lnSpc>
                <a:spcPts val="2400"/>
              </a:lnSpc>
              <a:spcBef>
                <a:spcPts val="675"/>
              </a:spcBef>
            </a:pPr>
            <a:r>
              <a:rPr sz="2150" spc="165" dirty="0">
                <a:solidFill>
                  <a:srgbClr val="6B3100"/>
                </a:solidFill>
                <a:latin typeface="Calibri"/>
                <a:cs typeface="Calibri"/>
              </a:rPr>
              <a:t>Сюжет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позволял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5" dirty="0">
                <a:solidFill>
                  <a:srgbClr val="6B3100"/>
                </a:solidFill>
                <a:latin typeface="Calibri"/>
                <a:cs typeface="Calibri"/>
              </a:rPr>
              <a:t>детям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легче</a:t>
            </a:r>
            <a:r>
              <a:rPr sz="215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включаться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в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5" dirty="0">
                <a:solidFill>
                  <a:srgbClr val="6B3100"/>
                </a:solidFill>
                <a:latin typeface="Calibri"/>
                <a:cs typeface="Calibri"/>
              </a:rPr>
              <a:t>деятельность,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пробовать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65" dirty="0">
                <a:solidFill>
                  <a:srgbClr val="6B3100"/>
                </a:solidFill>
                <a:latin typeface="Calibri"/>
                <a:cs typeface="Calibri"/>
              </a:rPr>
              <a:t>новые</a:t>
            </a:r>
            <a:r>
              <a:rPr sz="215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формы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общения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0" dirty="0">
                <a:solidFill>
                  <a:srgbClr val="6B3100"/>
                </a:solidFill>
                <a:latin typeface="Calibri"/>
                <a:cs typeface="Calibri"/>
              </a:rPr>
              <a:t>чувствовать</a:t>
            </a: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55" dirty="0">
                <a:solidFill>
                  <a:srgbClr val="6B3100"/>
                </a:solidFill>
                <a:latin typeface="Calibri"/>
                <a:cs typeface="Calibri"/>
              </a:rPr>
              <a:t>себя </a:t>
            </a:r>
            <a:r>
              <a:rPr sz="2150" spc="95" dirty="0">
                <a:solidFill>
                  <a:srgbClr val="6B3100"/>
                </a:solidFill>
                <a:latin typeface="Calibri"/>
                <a:cs typeface="Calibri"/>
              </a:rPr>
              <a:t>участниками</a:t>
            </a:r>
            <a:r>
              <a:rPr sz="215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5" dirty="0">
                <a:solidFill>
                  <a:srgbClr val="6B3100"/>
                </a:solidFill>
                <a:latin typeface="Calibri"/>
                <a:cs typeface="Calibri"/>
              </a:rPr>
              <a:t>общего</a:t>
            </a:r>
            <a:r>
              <a:rPr sz="215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70" dirty="0">
                <a:solidFill>
                  <a:srgbClr val="6B3100"/>
                </a:solidFill>
                <a:latin typeface="Calibri"/>
                <a:cs typeface="Calibri"/>
              </a:rPr>
              <a:t>действия.</a:t>
            </a:r>
            <a:endParaRPr sz="2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25" dirty="0">
                <a:solidFill>
                  <a:srgbClr val="6B3100"/>
                </a:solidFill>
                <a:latin typeface="Calibri"/>
                <a:cs typeface="Calibri"/>
              </a:rPr>
              <a:t>Атмосфера</a:t>
            </a:r>
            <a:r>
              <a:rPr sz="2400" b="1" spc="17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6B3100"/>
                </a:solidFill>
                <a:latin typeface="Calibri"/>
                <a:cs typeface="Calibri"/>
              </a:rPr>
              <a:t>смены</a:t>
            </a:r>
            <a:endParaRPr sz="2400">
              <a:latin typeface="Calibri"/>
              <a:cs typeface="Calibri"/>
            </a:endParaRPr>
          </a:p>
          <a:p>
            <a:pPr marL="12700" marR="303530">
              <a:lnSpc>
                <a:spcPts val="2400"/>
              </a:lnSpc>
              <a:spcBef>
                <a:spcPts val="675"/>
              </a:spcBef>
            </a:pPr>
            <a:r>
              <a:rPr sz="2150" spc="125" dirty="0">
                <a:solidFill>
                  <a:srgbClr val="6B3100"/>
                </a:solidFill>
                <a:latin typeface="Calibri"/>
                <a:cs typeface="Calibri"/>
              </a:rPr>
              <a:t>Смена</a:t>
            </a:r>
            <a:r>
              <a:rPr sz="215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создавала</a:t>
            </a:r>
            <a:r>
              <a:rPr sz="215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атмосферу</a:t>
            </a:r>
            <a:r>
              <a:rPr sz="215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причастности,</a:t>
            </a:r>
            <a:r>
              <a:rPr sz="215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5" dirty="0">
                <a:solidFill>
                  <a:srgbClr val="6B3100"/>
                </a:solidFill>
                <a:latin typeface="Calibri"/>
                <a:cs typeface="Calibri"/>
              </a:rPr>
              <a:t>безопасности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постоянного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творческого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0" dirty="0">
                <a:solidFill>
                  <a:srgbClr val="6B3100"/>
                </a:solidFill>
                <a:latin typeface="Calibri"/>
                <a:cs typeface="Calibri"/>
              </a:rPr>
              <a:t>поиска,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45" dirty="0">
                <a:solidFill>
                  <a:srgbClr val="6B3100"/>
                </a:solidFill>
                <a:latin typeface="Calibri"/>
                <a:cs typeface="Calibri"/>
              </a:rPr>
              <a:t>что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85" dirty="0">
                <a:solidFill>
                  <a:srgbClr val="6B3100"/>
                </a:solidFill>
                <a:latin typeface="Calibri"/>
                <a:cs typeface="Calibri"/>
              </a:rPr>
              <a:t>усиливало </a:t>
            </a:r>
            <a:r>
              <a:rPr sz="2150" spc="90" dirty="0">
                <a:solidFill>
                  <a:srgbClr val="6B3100"/>
                </a:solidFill>
                <a:latin typeface="Calibri"/>
                <a:cs typeface="Calibri"/>
              </a:rPr>
              <a:t>впечатления</a:t>
            </a:r>
            <a:r>
              <a:rPr sz="21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60" dirty="0">
                <a:solidFill>
                  <a:srgbClr val="6B3100"/>
                </a:solidFill>
                <a:latin typeface="Calibri"/>
                <a:cs typeface="Calibri"/>
              </a:rPr>
              <a:t>от</a:t>
            </a:r>
            <a:r>
              <a:rPr sz="21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100" dirty="0">
                <a:solidFill>
                  <a:srgbClr val="6B3100"/>
                </a:solidFill>
                <a:latin typeface="Calibri"/>
                <a:cs typeface="Calibri"/>
              </a:rPr>
              <a:t>летнего</a:t>
            </a:r>
            <a:r>
              <a:rPr sz="21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150" spc="50" dirty="0">
                <a:solidFill>
                  <a:srgbClr val="6B3100"/>
                </a:solidFill>
                <a:latin typeface="Calibri"/>
                <a:cs typeface="Calibri"/>
              </a:rPr>
              <a:t>отдыха.</a:t>
            </a:r>
            <a:endParaRPr sz="21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44190" y="5476859"/>
            <a:ext cx="7311298" cy="463869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5</a:t>
            </a:fld>
            <a:endParaRPr spc="11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577" y="0"/>
            <a:ext cx="18192750" cy="10287000"/>
            <a:chOff x="95577" y="0"/>
            <a:chExt cx="1819275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50536" y="693352"/>
              <a:ext cx="3437463" cy="95936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577" y="0"/>
              <a:ext cx="18192414" cy="10286999"/>
            </a:xfrm>
            <a:prstGeom prst="rect">
              <a:avLst/>
            </a:prstGeom>
          </p:spPr>
        </p:pic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8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655" dirty="0"/>
              <a:t>От</a:t>
            </a:r>
            <a:r>
              <a:rPr spc="335" dirty="0"/>
              <a:t> </a:t>
            </a:r>
            <a:r>
              <a:rPr spc="204" dirty="0"/>
              <a:t>роли</a:t>
            </a:r>
            <a:r>
              <a:rPr spc="355" dirty="0"/>
              <a:t> </a:t>
            </a:r>
            <a:r>
              <a:rPr spc="229" dirty="0"/>
              <a:t>к</a:t>
            </a:r>
            <a:r>
              <a:rPr spc="350" dirty="0"/>
              <a:t> </a:t>
            </a:r>
            <a:r>
              <a:rPr spc="280" dirty="0"/>
              <a:t>событию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4550" y="2406650"/>
            <a:ext cx="110998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Логика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50" dirty="0">
                <a:solidFill>
                  <a:srgbClr val="3A4515"/>
                </a:solidFill>
                <a:latin typeface="Calibri"/>
                <a:cs typeface="Calibri"/>
              </a:rPr>
              <a:t>смены: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85" dirty="0">
                <a:solidFill>
                  <a:srgbClr val="3A4515"/>
                </a:solidFill>
                <a:latin typeface="Calibri"/>
                <a:cs typeface="Calibri"/>
              </a:rPr>
              <a:t>от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30" dirty="0">
                <a:solidFill>
                  <a:srgbClr val="3A4515"/>
                </a:solidFill>
                <a:latin typeface="Calibri"/>
                <a:cs typeface="Calibri"/>
              </a:rPr>
              <a:t>тематического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90" dirty="0">
                <a:solidFill>
                  <a:srgbClr val="3A4515"/>
                </a:solidFill>
                <a:latin typeface="Calibri"/>
                <a:cs typeface="Calibri"/>
              </a:rPr>
              <a:t>замысла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50" dirty="0">
                <a:solidFill>
                  <a:srgbClr val="3A4515"/>
                </a:solidFill>
                <a:latin typeface="Calibri"/>
                <a:cs typeface="Calibri"/>
              </a:rPr>
              <a:t>к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0" dirty="0">
                <a:solidFill>
                  <a:srgbClr val="3A4515"/>
                </a:solidFill>
                <a:latin typeface="Calibri"/>
                <a:cs typeface="Calibri"/>
              </a:rPr>
              <a:t>постановкам</a:t>
            </a:r>
            <a:r>
              <a:rPr sz="2700" spc="160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14" dirty="0">
                <a:solidFill>
                  <a:srgbClr val="3A4515"/>
                </a:solidFill>
                <a:latin typeface="Calibri"/>
                <a:cs typeface="Calibri"/>
              </a:rPr>
              <a:t>и</a:t>
            </a:r>
            <a:r>
              <a:rPr sz="2700" spc="155" dirty="0">
                <a:solidFill>
                  <a:srgbClr val="3A4515"/>
                </a:solidFill>
                <a:latin typeface="Calibri"/>
                <a:cs typeface="Calibri"/>
              </a:rPr>
              <a:t> </a:t>
            </a:r>
            <a:r>
              <a:rPr sz="2700" spc="100" dirty="0">
                <a:solidFill>
                  <a:srgbClr val="3A4515"/>
                </a:solidFill>
                <a:latin typeface="Calibri"/>
                <a:cs typeface="Calibri"/>
              </a:rPr>
              <a:t>событиям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8311" y="2907316"/>
            <a:ext cx="15345666" cy="180537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739837" y="3684466"/>
            <a:ext cx="1182370" cy="242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50" dirty="0">
                <a:solidFill>
                  <a:srgbClr val="F9F1EB"/>
                </a:solidFill>
                <a:latin typeface="Tahoma"/>
                <a:cs typeface="Tahoma"/>
              </a:rPr>
              <a:t>Театр</a:t>
            </a:r>
            <a:r>
              <a:rPr sz="1400" spc="-30" dirty="0">
                <a:solidFill>
                  <a:srgbClr val="F9F1EB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9F1EB"/>
                </a:solidFill>
                <a:latin typeface="Tahoma"/>
                <a:cs typeface="Tahoma"/>
              </a:rPr>
              <a:t>сказок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2215" y="3707029"/>
            <a:ext cx="462915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55" dirty="0">
                <a:solidFill>
                  <a:srgbClr val="F9F1EB"/>
                </a:solidFill>
                <a:latin typeface="Tahoma"/>
                <a:cs typeface="Tahoma"/>
              </a:rPr>
              <a:t>сюжет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1540" y="3684466"/>
            <a:ext cx="1049020" cy="242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90" dirty="0">
                <a:solidFill>
                  <a:srgbClr val="F9F1EB"/>
                </a:solidFill>
                <a:latin typeface="Tahoma"/>
                <a:cs typeface="Tahoma"/>
              </a:rPr>
              <a:t>Режиссёры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4839" y="3707029"/>
            <a:ext cx="347980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30" dirty="0">
                <a:solidFill>
                  <a:srgbClr val="F9F1EB"/>
                </a:solidFill>
                <a:latin typeface="Tahoma"/>
                <a:cs typeface="Tahoma"/>
              </a:rPr>
              <a:t>роли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26548" y="3684466"/>
            <a:ext cx="1149350" cy="242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45" dirty="0">
                <a:solidFill>
                  <a:srgbClr val="F9F1EB"/>
                </a:solidFill>
                <a:latin typeface="Tahoma"/>
                <a:cs typeface="Tahoma"/>
              </a:rPr>
              <a:t>Оформители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71907" y="3707029"/>
            <a:ext cx="643890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45" dirty="0">
                <a:solidFill>
                  <a:srgbClr val="F9F1EB"/>
                </a:solidFill>
                <a:latin typeface="Tahoma"/>
                <a:cs typeface="Tahoma"/>
              </a:rPr>
              <a:t>действие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147348" y="3684466"/>
            <a:ext cx="678180" cy="242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60" dirty="0">
                <a:solidFill>
                  <a:srgbClr val="F9F1EB"/>
                </a:solidFill>
                <a:latin typeface="Tahoma"/>
                <a:cs typeface="Tahoma"/>
              </a:rPr>
              <a:t>Актёры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25447" y="3707029"/>
            <a:ext cx="306705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-20" dirty="0">
                <a:solidFill>
                  <a:srgbClr val="F9F1EB"/>
                </a:solidFill>
                <a:latin typeface="Tahoma"/>
                <a:cs typeface="Tahoma"/>
              </a:rPr>
              <a:t>итог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357882" y="3494882"/>
            <a:ext cx="1026794" cy="567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265" marR="5080" indent="-203200">
              <a:lnSpc>
                <a:spcPct val="126899"/>
              </a:lnSpc>
              <a:spcBef>
                <a:spcPts val="95"/>
              </a:spcBef>
            </a:pPr>
            <a:r>
              <a:rPr sz="1400" spc="70" dirty="0">
                <a:solidFill>
                  <a:srgbClr val="F9F1EB"/>
                </a:solidFill>
                <a:latin typeface="Tahoma"/>
                <a:cs typeface="Tahoma"/>
              </a:rPr>
              <a:t>Атмосфера </a:t>
            </a:r>
            <a:r>
              <a:rPr sz="1400" spc="65" dirty="0">
                <a:solidFill>
                  <a:srgbClr val="F9F1EB"/>
                </a:solidFill>
                <a:latin typeface="Tahoma"/>
                <a:cs typeface="Tahoma"/>
              </a:rPr>
              <a:t>сказки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38250" y="5143500"/>
            <a:ext cx="15697200" cy="4629150"/>
            <a:chOff x="1238250" y="5143500"/>
            <a:chExt cx="15697200" cy="462915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8250" y="5143500"/>
              <a:ext cx="6877049" cy="462914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67890" y="5143500"/>
              <a:ext cx="7267559" cy="4629149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6</a:t>
            </a:fld>
            <a:endParaRPr spc="1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397764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143312" y="3324491"/>
              <a:ext cx="358775" cy="4478020"/>
            </a:xfrm>
            <a:custGeom>
              <a:avLst/>
              <a:gdLst/>
              <a:ahLst/>
              <a:cxnLst/>
              <a:rect l="l" t="t" r="r" b="b"/>
              <a:pathLst>
                <a:path w="358775" h="4478020">
                  <a:moveTo>
                    <a:pt x="182689" y="0"/>
                  </a:moveTo>
                  <a:lnTo>
                    <a:pt x="164934" y="0"/>
                  </a:lnTo>
                  <a:lnTo>
                    <a:pt x="152857" y="8420"/>
                  </a:lnTo>
                  <a:lnTo>
                    <a:pt x="149402" y="10401"/>
                  </a:lnTo>
                  <a:lnTo>
                    <a:pt x="104101" y="41236"/>
                  </a:lnTo>
                  <a:lnTo>
                    <a:pt x="68783" y="62407"/>
                  </a:lnTo>
                  <a:lnTo>
                    <a:pt x="25247" y="77736"/>
                  </a:lnTo>
                  <a:lnTo>
                    <a:pt x="11099" y="78752"/>
                  </a:lnTo>
                  <a:lnTo>
                    <a:pt x="2463" y="78498"/>
                  </a:lnTo>
                  <a:lnTo>
                    <a:pt x="0" y="78003"/>
                  </a:lnTo>
                  <a:lnTo>
                    <a:pt x="13309" y="130759"/>
                  </a:lnTo>
                  <a:lnTo>
                    <a:pt x="56997" y="126022"/>
                  </a:lnTo>
                  <a:lnTo>
                    <a:pt x="96151" y="109029"/>
                  </a:lnTo>
                  <a:lnTo>
                    <a:pt x="122034" y="91376"/>
                  </a:lnTo>
                  <a:lnTo>
                    <a:pt x="122034" y="496290"/>
                  </a:lnTo>
                  <a:lnTo>
                    <a:pt x="182689" y="496290"/>
                  </a:lnTo>
                  <a:lnTo>
                    <a:pt x="182689" y="0"/>
                  </a:lnTo>
                  <a:close/>
                </a:path>
                <a:path w="358775" h="4478020">
                  <a:moveTo>
                    <a:pt x="331457" y="2477668"/>
                  </a:moveTo>
                  <a:lnTo>
                    <a:pt x="68656" y="2477668"/>
                  </a:lnTo>
                  <a:lnTo>
                    <a:pt x="73494" y="2466111"/>
                  </a:lnTo>
                  <a:lnTo>
                    <a:pt x="101917" y="2425712"/>
                  </a:lnTo>
                  <a:lnTo>
                    <a:pt x="138049" y="2392972"/>
                  </a:lnTo>
                  <a:lnTo>
                    <a:pt x="207073" y="2340419"/>
                  </a:lnTo>
                  <a:lnTo>
                    <a:pt x="224421" y="2326856"/>
                  </a:lnTo>
                  <a:lnTo>
                    <a:pt x="264096" y="2291753"/>
                  </a:lnTo>
                  <a:lnTo>
                    <a:pt x="292341" y="2251075"/>
                  </a:lnTo>
                  <a:lnTo>
                    <a:pt x="306870" y="2199525"/>
                  </a:lnTo>
                  <a:lnTo>
                    <a:pt x="307835" y="2179751"/>
                  </a:lnTo>
                  <a:lnTo>
                    <a:pt x="305396" y="2150491"/>
                  </a:lnTo>
                  <a:lnTo>
                    <a:pt x="285826" y="2101456"/>
                  </a:lnTo>
                  <a:lnTo>
                    <a:pt x="247624" y="2065426"/>
                  </a:lnTo>
                  <a:lnTo>
                    <a:pt x="194106" y="2046859"/>
                  </a:lnTo>
                  <a:lnTo>
                    <a:pt x="161671" y="2044534"/>
                  </a:lnTo>
                  <a:lnTo>
                    <a:pt x="132600" y="2046439"/>
                  </a:lnTo>
                  <a:lnTo>
                    <a:pt x="81661" y="2061667"/>
                  </a:lnTo>
                  <a:lnTo>
                    <a:pt x="40830" y="2091994"/>
                  </a:lnTo>
                  <a:lnTo>
                    <a:pt x="10934" y="2136571"/>
                  </a:lnTo>
                  <a:lnTo>
                    <a:pt x="0" y="2164143"/>
                  </a:lnTo>
                  <a:lnTo>
                    <a:pt x="50939" y="2190889"/>
                  </a:lnTo>
                  <a:lnTo>
                    <a:pt x="56616" y="2170836"/>
                  </a:lnTo>
                  <a:lnTo>
                    <a:pt x="64782" y="2153005"/>
                  </a:lnTo>
                  <a:lnTo>
                    <a:pt x="104178" y="2113305"/>
                  </a:lnTo>
                  <a:lnTo>
                    <a:pt x="140360" y="2101049"/>
                  </a:lnTo>
                  <a:lnTo>
                    <a:pt x="160934" y="2099513"/>
                  </a:lnTo>
                  <a:lnTo>
                    <a:pt x="179806" y="2100859"/>
                  </a:lnTo>
                  <a:lnTo>
                    <a:pt x="223685" y="2121052"/>
                  </a:lnTo>
                  <a:lnTo>
                    <a:pt x="245833" y="2161730"/>
                  </a:lnTo>
                  <a:lnTo>
                    <a:pt x="247307" y="2179002"/>
                  </a:lnTo>
                  <a:lnTo>
                    <a:pt x="246468" y="2192426"/>
                  </a:lnTo>
                  <a:lnTo>
                    <a:pt x="234010" y="2228786"/>
                  </a:lnTo>
                  <a:lnTo>
                    <a:pt x="210756" y="2259292"/>
                  </a:lnTo>
                  <a:lnTo>
                    <a:pt x="179209" y="2286736"/>
                  </a:lnTo>
                  <a:lnTo>
                    <a:pt x="130670" y="2323134"/>
                  </a:lnTo>
                  <a:lnTo>
                    <a:pt x="98742" y="2348636"/>
                  </a:lnTo>
                  <a:lnTo>
                    <a:pt x="49276" y="2396553"/>
                  </a:lnTo>
                  <a:lnTo>
                    <a:pt x="18503" y="2441410"/>
                  </a:lnTo>
                  <a:lnTo>
                    <a:pt x="3365" y="2489327"/>
                  </a:lnTo>
                  <a:lnTo>
                    <a:pt x="1473" y="2514816"/>
                  </a:lnTo>
                  <a:lnTo>
                    <a:pt x="1473" y="2534132"/>
                  </a:lnTo>
                  <a:lnTo>
                    <a:pt x="331457" y="2534132"/>
                  </a:lnTo>
                  <a:lnTo>
                    <a:pt x="331457" y="2477668"/>
                  </a:lnTo>
                  <a:close/>
                </a:path>
                <a:path w="358775" h="4478020">
                  <a:moveTo>
                    <a:pt x="358457" y="4334776"/>
                  </a:moveTo>
                  <a:lnTo>
                    <a:pt x="352145" y="4291088"/>
                  </a:lnTo>
                  <a:lnTo>
                    <a:pt x="333197" y="4250360"/>
                  </a:lnTo>
                  <a:lnTo>
                    <a:pt x="304596" y="4217225"/>
                  </a:lnTo>
                  <a:lnTo>
                    <a:pt x="269303" y="4196308"/>
                  </a:lnTo>
                  <a:lnTo>
                    <a:pt x="283933" y="4188764"/>
                  </a:lnTo>
                  <a:lnTo>
                    <a:pt x="316115" y="4155579"/>
                  </a:lnTo>
                  <a:lnTo>
                    <a:pt x="331431" y="4111282"/>
                  </a:lnTo>
                  <a:lnTo>
                    <a:pt x="332460" y="4095597"/>
                  </a:lnTo>
                  <a:lnTo>
                    <a:pt x="331203" y="4078376"/>
                  </a:lnTo>
                  <a:lnTo>
                    <a:pt x="312394" y="4033393"/>
                  </a:lnTo>
                  <a:lnTo>
                    <a:pt x="273532" y="3999801"/>
                  </a:lnTo>
                  <a:lnTo>
                    <a:pt x="219532" y="3980815"/>
                  </a:lnTo>
                  <a:lnTo>
                    <a:pt x="177927" y="3977119"/>
                  </a:lnTo>
                  <a:lnTo>
                    <a:pt x="160883" y="3977906"/>
                  </a:lnTo>
                  <a:lnTo>
                    <a:pt x="110312" y="3989705"/>
                  </a:lnTo>
                  <a:lnTo>
                    <a:pt x="64211" y="4013720"/>
                  </a:lnTo>
                  <a:lnTo>
                    <a:pt x="50139" y="4024503"/>
                  </a:lnTo>
                  <a:lnTo>
                    <a:pt x="79108" y="4070413"/>
                  </a:lnTo>
                  <a:lnTo>
                    <a:pt x="89928" y="4061764"/>
                  </a:lnTo>
                  <a:lnTo>
                    <a:pt x="101587" y="4054310"/>
                  </a:lnTo>
                  <a:lnTo>
                    <a:pt x="140919" y="4038816"/>
                  </a:lnTo>
                  <a:lnTo>
                    <a:pt x="178663" y="4033393"/>
                  </a:lnTo>
                  <a:lnTo>
                    <a:pt x="197891" y="4034510"/>
                  </a:lnTo>
                  <a:lnTo>
                    <a:pt x="245529" y="4051173"/>
                  </a:lnTo>
                  <a:lnTo>
                    <a:pt x="270611" y="4085463"/>
                  </a:lnTo>
                  <a:lnTo>
                    <a:pt x="272275" y="4100779"/>
                  </a:lnTo>
                  <a:lnTo>
                    <a:pt x="270789" y="4115447"/>
                  </a:lnTo>
                  <a:lnTo>
                    <a:pt x="248500" y="4153357"/>
                  </a:lnTo>
                  <a:lnTo>
                    <a:pt x="204762" y="4174185"/>
                  </a:lnTo>
                  <a:lnTo>
                    <a:pt x="186093" y="4175569"/>
                  </a:lnTo>
                  <a:lnTo>
                    <a:pt x="99910" y="4175569"/>
                  </a:lnTo>
                  <a:lnTo>
                    <a:pt x="99910" y="4230370"/>
                  </a:lnTo>
                  <a:lnTo>
                    <a:pt x="186842" y="4230370"/>
                  </a:lnTo>
                  <a:lnTo>
                    <a:pt x="200444" y="4231106"/>
                  </a:lnTo>
                  <a:lnTo>
                    <a:pt x="239585" y="4242206"/>
                  </a:lnTo>
                  <a:lnTo>
                    <a:pt x="272745" y="4265815"/>
                  </a:lnTo>
                  <a:lnTo>
                    <a:pt x="293458" y="4300347"/>
                  </a:lnTo>
                  <a:lnTo>
                    <a:pt x="297535" y="4328109"/>
                  </a:lnTo>
                  <a:lnTo>
                    <a:pt x="295402" y="4349077"/>
                  </a:lnTo>
                  <a:lnTo>
                    <a:pt x="278320" y="4383506"/>
                  </a:lnTo>
                  <a:lnTo>
                    <a:pt x="245110" y="4407662"/>
                  </a:lnTo>
                  <a:lnTo>
                    <a:pt x="201650" y="4419879"/>
                  </a:lnTo>
                  <a:lnTo>
                    <a:pt x="176441" y="4421416"/>
                  </a:lnTo>
                  <a:lnTo>
                    <a:pt x="156057" y="4420489"/>
                  </a:lnTo>
                  <a:lnTo>
                    <a:pt x="104368" y="4406595"/>
                  </a:lnTo>
                  <a:lnTo>
                    <a:pt x="58547" y="4374527"/>
                  </a:lnTo>
                  <a:lnTo>
                    <a:pt x="42710" y="4359948"/>
                  </a:lnTo>
                  <a:lnTo>
                    <a:pt x="8534" y="4402163"/>
                  </a:lnTo>
                  <a:lnTo>
                    <a:pt x="41592" y="4431957"/>
                  </a:lnTo>
                  <a:lnTo>
                    <a:pt x="82829" y="4456214"/>
                  </a:lnTo>
                  <a:lnTo>
                    <a:pt x="130937" y="4472317"/>
                  </a:lnTo>
                  <a:lnTo>
                    <a:pt x="184607" y="4477690"/>
                  </a:lnTo>
                  <a:lnTo>
                    <a:pt x="208851" y="4476572"/>
                  </a:lnTo>
                  <a:lnTo>
                    <a:pt x="253428" y="4467695"/>
                  </a:lnTo>
                  <a:lnTo>
                    <a:pt x="292709" y="4449826"/>
                  </a:lnTo>
                  <a:lnTo>
                    <a:pt x="323913" y="4424654"/>
                  </a:lnTo>
                  <a:lnTo>
                    <a:pt x="345922" y="4392676"/>
                  </a:lnTo>
                  <a:lnTo>
                    <a:pt x="357073" y="4355274"/>
                  </a:lnTo>
                  <a:lnTo>
                    <a:pt x="358457" y="4334776"/>
                  </a:lnTo>
                  <a:close/>
                </a:path>
              </a:pathLst>
            </a:custGeom>
            <a:solidFill>
              <a:srgbClr val="6B3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325" y="2400299"/>
              <a:ext cx="9524984" cy="7067549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9089" rIns="0" bIns="0" rtlCol="0">
            <a:spAutoFit/>
          </a:bodyPr>
          <a:lstStyle/>
          <a:p>
            <a:pPr marL="1541145">
              <a:lnSpc>
                <a:spcPct val="100000"/>
              </a:lnSpc>
              <a:spcBef>
                <a:spcPts val="135"/>
              </a:spcBef>
            </a:pPr>
            <a:r>
              <a:rPr sz="4950" spc="310" dirty="0">
                <a:solidFill>
                  <a:srgbClr val="6B3100"/>
                </a:solidFill>
              </a:rPr>
              <a:t>Сетевое</a:t>
            </a:r>
            <a:r>
              <a:rPr sz="4950" spc="385" dirty="0">
                <a:solidFill>
                  <a:srgbClr val="6B3100"/>
                </a:solidFill>
              </a:rPr>
              <a:t> </a:t>
            </a:r>
            <a:r>
              <a:rPr sz="4950" spc="204" dirty="0">
                <a:solidFill>
                  <a:srgbClr val="6B3100"/>
                </a:solidFill>
              </a:rPr>
              <a:t>взаимодействие</a:t>
            </a:r>
            <a:r>
              <a:rPr sz="4950" spc="385" dirty="0">
                <a:solidFill>
                  <a:srgbClr val="6B3100"/>
                </a:solidFill>
              </a:rPr>
              <a:t> </a:t>
            </a:r>
            <a:r>
              <a:rPr sz="4950" spc="275" dirty="0">
                <a:solidFill>
                  <a:srgbClr val="6B3100"/>
                </a:solidFill>
              </a:rPr>
              <a:t>и</a:t>
            </a:r>
            <a:r>
              <a:rPr sz="4950" spc="330" dirty="0">
                <a:solidFill>
                  <a:srgbClr val="6B3100"/>
                </a:solidFill>
              </a:rPr>
              <a:t> </a:t>
            </a:r>
            <a:r>
              <a:rPr sz="4950" spc="110" dirty="0">
                <a:solidFill>
                  <a:srgbClr val="6B3100"/>
                </a:solidFill>
              </a:rPr>
              <a:t>выездные</a:t>
            </a:r>
            <a:r>
              <a:rPr sz="4950" spc="385" dirty="0">
                <a:solidFill>
                  <a:srgbClr val="6B3100"/>
                </a:solidFill>
              </a:rPr>
              <a:t> </a:t>
            </a:r>
            <a:r>
              <a:rPr sz="4950" spc="290" dirty="0">
                <a:solidFill>
                  <a:srgbClr val="6B3100"/>
                </a:solidFill>
              </a:rPr>
              <a:t>активности</a:t>
            </a:r>
            <a:endParaRPr sz="4950"/>
          </a:p>
        </p:txBody>
      </p:sp>
      <p:sp>
        <p:nvSpPr>
          <p:cNvPr id="7" name="object 7"/>
          <p:cNvSpPr txBox="1"/>
          <p:nvPr/>
        </p:nvSpPr>
        <p:spPr>
          <a:xfrm>
            <a:off x="10860087" y="3182937"/>
            <a:ext cx="7357745" cy="603123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2600" b="1" spc="70" dirty="0">
                <a:solidFill>
                  <a:srgbClr val="6B3100"/>
                </a:solidFill>
                <a:latin typeface="Calibri"/>
                <a:cs typeface="Calibri"/>
              </a:rPr>
              <a:t>Выездная</a:t>
            </a:r>
            <a:r>
              <a:rPr sz="2600" b="1" spc="18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600" b="1" spc="105" dirty="0">
                <a:solidFill>
                  <a:srgbClr val="6B3100"/>
                </a:solidFill>
                <a:latin typeface="Calibri"/>
                <a:cs typeface="Calibri"/>
              </a:rPr>
              <a:t>встреча</a:t>
            </a:r>
            <a:endParaRPr sz="2600">
              <a:latin typeface="Calibri"/>
              <a:cs typeface="Calibri"/>
            </a:endParaRPr>
          </a:p>
          <a:p>
            <a:pPr marL="12700" marR="75565">
              <a:lnSpc>
                <a:spcPts val="2480"/>
              </a:lnSpc>
              <a:spcBef>
                <a:spcPts val="944"/>
              </a:spcBef>
            </a:pP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В</a:t>
            </a:r>
            <a:r>
              <a:rPr sz="2250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dirty="0">
                <a:solidFill>
                  <a:srgbClr val="6B3100"/>
                </a:solidFill>
                <a:latin typeface="Calibri"/>
                <a:cs typeface="Calibri"/>
              </a:rPr>
              <a:t>рамках</a:t>
            </a:r>
            <a:r>
              <a:rPr sz="2250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6B3100"/>
                </a:solidFill>
                <a:latin typeface="Calibri"/>
                <a:cs typeface="Calibri"/>
              </a:rPr>
              <a:t>сетевого</a:t>
            </a:r>
            <a:r>
              <a:rPr sz="2250" spc="18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взаимодействия</a:t>
            </a:r>
            <a:r>
              <a:rPr sz="2250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20" dirty="0">
                <a:solidFill>
                  <a:srgbClr val="6B3100"/>
                </a:solidFill>
                <a:latin typeface="Calibri"/>
                <a:cs typeface="Calibri"/>
              </a:rPr>
              <a:t>к</a:t>
            </a:r>
            <a:r>
              <a:rPr sz="2250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детям</a:t>
            </a:r>
            <a:r>
              <a:rPr sz="2250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50" dirty="0">
                <a:solidFill>
                  <a:srgbClr val="6B3100"/>
                </a:solidFill>
                <a:latin typeface="Calibri"/>
                <a:cs typeface="Calibri"/>
              </a:rPr>
              <a:t>приезжала </a:t>
            </a:r>
            <a:r>
              <a:rPr sz="2250" spc="60" dirty="0">
                <a:solidFill>
                  <a:srgbClr val="6B3100"/>
                </a:solidFill>
                <a:latin typeface="Calibri"/>
                <a:cs typeface="Calibri"/>
              </a:rPr>
              <a:t>пожарная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0" dirty="0">
                <a:solidFill>
                  <a:srgbClr val="6B3100"/>
                </a:solidFill>
                <a:latin typeface="Calibri"/>
                <a:cs typeface="Calibri"/>
              </a:rPr>
              <a:t>машина.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5" dirty="0">
                <a:solidFill>
                  <a:srgbClr val="6B3100"/>
                </a:solidFill>
                <a:latin typeface="Calibri"/>
                <a:cs typeface="Calibri"/>
              </a:rPr>
              <a:t>Выездной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формат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5" dirty="0">
                <a:solidFill>
                  <a:srgbClr val="6B3100"/>
                </a:solidFill>
                <a:latin typeface="Calibri"/>
                <a:cs typeface="Calibri"/>
              </a:rPr>
              <a:t>сделал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встречу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яркой</a:t>
            </a:r>
            <a:r>
              <a:rPr sz="2250" spc="12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наглядной,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сразу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связав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тему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безопасности</a:t>
            </a:r>
            <a:endParaRPr sz="2250">
              <a:latin typeface="Calibri"/>
              <a:cs typeface="Calibri"/>
            </a:endParaRPr>
          </a:p>
          <a:p>
            <a:pPr marL="12700">
              <a:lnSpc>
                <a:spcPts val="2420"/>
              </a:lnSpc>
            </a:pP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с</a:t>
            </a:r>
            <a:r>
              <a:rPr sz="22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5" dirty="0">
                <a:solidFill>
                  <a:srgbClr val="6B3100"/>
                </a:solidFill>
                <a:latin typeface="Calibri"/>
                <a:cs typeface="Calibri"/>
              </a:rPr>
              <a:t>реальной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55" dirty="0">
                <a:solidFill>
                  <a:srgbClr val="6B3100"/>
                </a:solidFill>
                <a:latin typeface="Calibri"/>
                <a:cs typeface="Calibri"/>
              </a:rPr>
              <a:t>жизнью.</a:t>
            </a: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600" b="1" spc="135" dirty="0">
                <a:solidFill>
                  <a:srgbClr val="6B3100"/>
                </a:solidFill>
                <a:latin typeface="Calibri"/>
                <a:cs typeface="Calibri"/>
              </a:rPr>
              <a:t>Знакомство</a:t>
            </a:r>
            <a:r>
              <a:rPr sz="2600" b="1" spc="18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600" b="1" spc="195" dirty="0">
                <a:solidFill>
                  <a:srgbClr val="6B3100"/>
                </a:solidFill>
                <a:latin typeface="Calibri"/>
                <a:cs typeface="Calibri"/>
              </a:rPr>
              <a:t>с</a:t>
            </a:r>
            <a:r>
              <a:rPr sz="2600" b="1" spc="18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600" b="1" spc="110" dirty="0">
                <a:solidFill>
                  <a:srgbClr val="6B3100"/>
                </a:solidFill>
                <a:latin typeface="Calibri"/>
                <a:cs typeface="Calibri"/>
              </a:rPr>
              <a:t>профессией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ts val="2480"/>
              </a:lnSpc>
              <a:spcBef>
                <a:spcPts val="1025"/>
              </a:spcBef>
            </a:pPr>
            <a:r>
              <a:rPr sz="2250" dirty="0">
                <a:solidFill>
                  <a:srgbClr val="6B3100"/>
                </a:solidFill>
                <a:latin typeface="Calibri"/>
                <a:cs typeface="Calibri"/>
              </a:rPr>
              <a:t>Ребята</a:t>
            </a:r>
            <a:r>
              <a:rPr sz="2250" spc="2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6B3100"/>
                </a:solidFill>
                <a:latin typeface="Calibri"/>
                <a:cs typeface="Calibri"/>
              </a:rPr>
              <a:t>знакомились</a:t>
            </a:r>
            <a:r>
              <a:rPr sz="2250" spc="2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с</a:t>
            </a:r>
            <a:r>
              <a:rPr sz="2250" spc="2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работой</a:t>
            </a:r>
            <a:r>
              <a:rPr sz="2250" spc="26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dirty="0">
                <a:solidFill>
                  <a:srgbClr val="6B3100"/>
                </a:solidFill>
                <a:latin typeface="Calibri"/>
                <a:cs typeface="Calibri"/>
              </a:rPr>
              <a:t>пожарных,</a:t>
            </a:r>
            <a:r>
              <a:rPr sz="2250" spc="2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осматривали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технику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0" dirty="0">
                <a:solidFill>
                  <a:srgbClr val="6B3100"/>
                </a:solidFill>
                <a:latin typeface="Calibri"/>
                <a:cs typeface="Calibri"/>
              </a:rPr>
              <a:t>задавали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вопросы.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Такой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формат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6B3100"/>
                </a:solidFill>
                <a:latin typeface="Calibri"/>
                <a:cs typeface="Calibri"/>
              </a:rPr>
              <a:t>помогал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переводить</a:t>
            </a:r>
            <a:r>
              <a:rPr sz="2250" spc="12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знания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в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личный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00" dirty="0">
                <a:solidFill>
                  <a:srgbClr val="6B3100"/>
                </a:solidFill>
                <a:latin typeface="Calibri"/>
                <a:cs typeface="Calibri"/>
              </a:rPr>
              <a:t>опыт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усиливал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интерес </a:t>
            </a:r>
            <a:r>
              <a:rPr sz="2250" spc="120" dirty="0">
                <a:solidFill>
                  <a:srgbClr val="6B3100"/>
                </a:solidFill>
                <a:latin typeface="Calibri"/>
                <a:cs typeface="Calibri"/>
              </a:rPr>
              <a:t>к</a:t>
            </a:r>
            <a:r>
              <a:rPr sz="2250" spc="114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профессии.</a:t>
            </a: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35"/>
              </a:spcBef>
            </a:pPr>
            <a:r>
              <a:rPr sz="2600" b="1" spc="125" dirty="0">
                <a:solidFill>
                  <a:srgbClr val="6B3100"/>
                </a:solidFill>
                <a:latin typeface="Calibri"/>
                <a:cs typeface="Calibri"/>
              </a:rPr>
              <a:t>Практика</a:t>
            </a:r>
            <a:r>
              <a:rPr sz="2600" b="1" spc="17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600" b="1" spc="114" dirty="0">
                <a:solidFill>
                  <a:srgbClr val="6B3100"/>
                </a:solidFill>
                <a:latin typeface="Calibri"/>
                <a:cs typeface="Calibri"/>
              </a:rPr>
              <a:t>безопасности</a:t>
            </a:r>
            <a:endParaRPr sz="2600">
              <a:latin typeface="Calibri"/>
              <a:cs typeface="Calibri"/>
            </a:endParaRPr>
          </a:p>
          <a:p>
            <a:pPr marL="12700" marR="130175">
              <a:lnSpc>
                <a:spcPts val="2480"/>
              </a:lnSpc>
              <a:spcBef>
                <a:spcPts val="2150"/>
              </a:spcBef>
            </a:pP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Обсуждение</a:t>
            </a:r>
            <a:r>
              <a:rPr sz="225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правил</a:t>
            </a:r>
            <a:r>
              <a:rPr sz="225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безопасности</a:t>
            </a:r>
            <a:r>
              <a:rPr sz="225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проходило</a:t>
            </a:r>
            <a:r>
              <a:rPr sz="225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6B3100"/>
                </a:solidFill>
                <a:latin typeface="Calibri"/>
                <a:cs typeface="Calibri"/>
              </a:rPr>
              <a:t>в</a:t>
            </a:r>
            <a:r>
              <a:rPr sz="2250" spc="15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60" dirty="0">
                <a:solidFill>
                  <a:srgbClr val="6B3100"/>
                </a:solidFill>
                <a:latin typeface="Calibri"/>
                <a:cs typeface="Calibri"/>
              </a:rPr>
              <a:t>живой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понятной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55" dirty="0">
                <a:solidFill>
                  <a:srgbClr val="6B3100"/>
                </a:solidFill>
                <a:latin typeface="Calibri"/>
                <a:cs typeface="Calibri"/>
              </a:rPr>
              <a:t>форме.</a:t>
            </a:r>
            <a:r>
              <a:rPr sz="225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55" dirty="0">
                <a:solidFill>
                  <a:srgbClr val="6B3100"/>
                </a:solidFill>
                <a:latin typeface="Calibri"/>
                <a:cs typeface="Calibri"/>
              </a:rPr>
              <a:t>Это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формировало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6B3100"/>
                </a:solidFill>
                <a:latin typeface="Calibri"/>
                <a:cs typeface="Calibri"/>
              </a:rPr>
              <a:t>ответственное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отношение</a:t>
            </a:r>
            <a:r>
              <a:rPr sz="2250" spc="16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120" dirty="0">
                <a:solidFill>
                  <a:srgbClr val="6B3100"/>
                </a:solidFill>
                <a:latin typeface="Calibri"/>
                <a:cs typeface="Calibri"/>
              </a:rPr>
              <a:t>к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собственным</a:t>
            </a:r>
            <a:r>
              <a:rPr sz="22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6B3100"/>
                </a:solidFill>
                <a:latin typeface="Calibri"/>
                <a:cs typeface="Calibri"/>
              </a:rPr>
              <a:t>действиям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5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70" dirty="0">
                <a:solidFill>
                  <a:srgbClr val="6B3100"/>
                </a:solidFill>
                <a:latin typeface="Calibri"/>
                <a:cs typeface="Calibri"/>
              </a:rPr>
              <a:t>закрепляло </a:t>
            </a:r>
            <a:r>
              <a:rPr sz="2250" dirty="0">
                <a:solidFill>
                  <a:srgbClr val="6B3100"/>
                </a:solidFill>
                <a:latin typeface="Calibri"/>
                <a:cs typeface="Calibri"/>
              </a:rPr>
              <a:t>важные</a:t>
            </a:r>
            <a:r>
              <a:rPr sz="2250" spc="29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6B3100"/>
                </a:solidFill>
                <a:latin typeface="Calibri"/>
                <a:cs typeface="Calibri"/>
              </a:rPr>
              <a:t>практические</a:t>
            </a:r>
            <a:r>
              <a:rPr sz="2250" spc="28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50" spc="40" dirty="0">
                <a:solidFill>
                  <a:srgbClr val="6B3100"/>
                </a:solidFill>
                <a:latin typeface="Calibri"/>
                <a:cs typeface="Calibri"/>
              </a:rPr>
              <a:t>навыки.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110" dirty="0"/>
              <a:t>7</a:t>
            </a:fld>
            <a:endParaRPr spc="11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23222" y="692245"/>
              <a:ext cx="8464777" cy="9588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325" y="190500"/>
              <a:ext cx="5005852" cy="55911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10209" y="190500"/>
              <a:ext cx="6248399" cy="477819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82489" y="190500"/>
              <a:ext cx="5972159" cy="47781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325" y="5905500"/>
              <a:ext cx="8646505" cy="41624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86890" y="5143500"/>
              <a:ext cx="8646505" cy="503870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7955927" y="9628047"/>
            <a:ext cx="213360" cy="4572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700" spc="55" dirty="0">
                <a:solidFill>
                  <a:srgbClr val="FFFADE"/>
                </a:solidFill>
                <a:latin typeface="Calibri"/>
                <a:cs typeface="Calibri"/>
              </a:rPr>
              <a:t>8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00525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715758" y="7398501"/>
              <a:ext cx="0" cy="2170430"/>
            </a:xfrm>
            <a:custGeom>
              <a:avLst/>
              <a:gdLst/>
              <a:ahLst/>
              <a:cxnLst/>
              <a:rect l="l" t="t" r="r" b="b"/>
              <a:pathLst>
                <a:path h="2170429">
                  <a:moveTo>
                    <a:pt x="0" y="0"/>
                  </a:moveTo>
                  <a:lnTo>
                    <a:pt x="0" y="2169906"/>
                  </a:lnTo>
                </a:path>
              </a:pathLst>
            </a:custGeom>
            <a:ln w="14281">
              <a:solidFill>
                <a:srgbClr val="6B3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7664" rIns="0" bIns="0" rtlCol="0">
            <a:spAutoFit/>
          </a:bodyPr>
          <a:lstStyle/>
          <a:p>
            <a:pPr marL="7084695">
              <a:lnSpc>
                <a:spcPct val="100000"/>
              </a:lnSpc>
              <a:spcBef>
                <a:spcPts val="135"/>
              </a:spcBef>
            </a:pPr>
            <a:r>
              <a:rPr spc="430" dirty="0"/>
              <a:t>Итоги</a:t>
            </a:r>
            <a:r>
              <a:rPr spc="345" dirty="0"/>
              <a:t> </a:t>
            </a:r>
            <a:r>
              <a:rPr spc="260" dirty="0"/>
              <a:t>лета</a:t>
            </a:r>
            <a:r>
              <a:rPr spc="365" dirty="0"/>
              <a:t> </a:t>
            </a:r>
            <a:r>
              <a:rPr spc="250" dirty="0"/>
              <a:t>2026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685138"/>
              </p:ext>
            </p:extLst>
          </p:nvPr>
        </p:nvGraphicFramePr>
        <p:xfrm>
          <a:off x="4476750" y="2895600"/>
          <a:ext cx="12944475" cy="3819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1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9650">
                <a:tc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2010"/>
                        </a:spcBef>
                      </a:pPr>
                      <a:r>
                        <a:rPr sz="2900" b="1" spc="8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Форма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2552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2010"/>
                        </a:spcBef>
                      </a:pPr>
                      <a:r>
                        <a:rPr sz="2900" b="1" spc="14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Количество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2552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2010"/>
                        </a:spcBef>
                      </a:pPr>
                      <a:r>
                        <a:rPr sz="2900" b="1" spc="155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Участники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2552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3450"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105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Экскурсии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lang="ru-RU" sz="2700" spc="190" smtClean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700" spc="190" smtClean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195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890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3450"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6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Походы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11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25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60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8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Мероприятия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70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1910"/>
                        </a:spcBef>
                      </a:pPr>
                      <a:r>
                        <a:rPr sz="2700" spc="-25" dirty="0">
                          <a:solidFill>
                            <a:srgbClr val="6B3100"/>
                          </a:solidFill>
                          <a:latin typeface="Calibri"/>
                          <a:cs typeface="Calibri"/>
                        </a:rPr>
                        <a:t>120</a:t>
                      </a:r>
                      <a:endParaRPr sz="2700" dirty="0">
                        <a:latin typeface="Calibri"/>
                        <a:cs typeface="Calibri"/>
                      </a:endParaRPr>
                    </a:p>
                  </a:txBody>
                  <a:tcPr marL="0" marR="0" marT="242570" marB="0">
                    <a:lnL w="9525">
                      <a:solidFill>
                        <a:srgbClr val="6B3100"/>
                      </a:solidFill>
                      <a:prstDash val="solid"/>
                    </a:lnL>
                    <a:lnR w="9525">
                      <a:solidFill>
                        <a:srgbClr val="6B3100"/>
                      </a:solidFill>
                      <a:prstDash val="solid"/>
                    </a:lnR>
                    <a:lnT w="9525">
                      <a:solidFill>
                        <a:srgbClr val="6B3100"/>
                      </a:solidFill>
                      <a:prstDash val="solid"/>
                    </a:lnT>
                    <a:lnB w="9525">
                      <a:solidFill>
                        <a:srgbClr val="6B3100"/>
                      </a:solidFill>
                      <a:prstDash val="solid"/>
                    </a:lnB>
                    <a:solidFill>
                      <a:srgbClr val="D886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4459287" y="7345838"/>
            <a:ext cx="6934200" cy="18865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389255">
              <a:lnSpc>
                <a:spcPts val="2400"/>
              </a:lnSpc>
              <a:spcBef>
                <a:spcPts val="385"/>
              </a:spcBef>
            </a:pPr>
            <a:r>
              <a:rPr sz="2200" spc="85" dirty="0">
                <a:solidFill>
                  <a:srgbClr val="6B3100"/>
                </a:solidFill>
                <a:latin typeface="Calibri"/>
                <a:cs typeface="Calibri"/>
              </a:rPr>
              <a:t>Экскурсии,</a:t>
            </a:r>
            <a:r>
              <a:rPr sz="2200" spc="19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6B3100"/>
                </a:solidFill>
                <a:latin typeface="Calibri"/>
                <a:cs typeface="Calibri"/>
              </a:rPr>
              <a:t>походы</a:t>
            </a:r>
            <a:r>
              <a:rPr sz="2200" spc="19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00" spc="19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6B3100"/>
                </a:solidFill>
                <a:latin typeface="Calibri"/>
                <a:cs typeface="Calibri"/>
              </a:rPr>
              <a:t>крупные</a:t>
            </a:r>
            <a:r>
              <a:rPr sz="2200" spc="21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6B3100"/>
                </a:solidFill>
                <a:latin typeface="Calibri"/>
                <a:cs typeface="Calibri"/>
              </a:rPr>
              <a:t>события</a:t>
            </a:r>
            <a:r>
              <a:rPr sz="2200" spc="19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75" dirty="0">
                <a:solidFill>
                  <a:srgbClr val="6B3100"/>
                </a:solidFill>
                <a:latin typeface="Calibri"/>
                <a:cs typeface="Calibri"/>
              </a:rPr>
              <a:t>дополнили программы</a:t>
            </a:r>
            <a:r>
              <a:rPr sz="220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80" dirty="0">
                <a:solidFill>
                  <a:srgbClr val="6B3100"/>
                </a:solidFill>
                <a:latin typeface="Calibri"/>
                <a:cs typeface="Calibri"/>
              </a:rPr>
              <a:t>показали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6B3100"/>
                </a:solidFill>
                <a:latin typeface="Calibri"/>
                <a:cs typeface="Calibri"/>
              </a:rPr>
              <a:t>широту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80" dirty="0">
                <a:solidFill>
                  <a:srgbClr val="6B3100"/>
                </a:solidFill>
                <a:latin typeface="Calibri"/>
                <a:cs typeface="Calibri"/>
              </a:rPr>
              <a:t>летней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6B3100"/>
                </a:solidFill>
                <a:latin typeface="Calibri"/>
                <a:cs typeface="Calibri"/>
              </a:rPr>
              <a:t>работы.</a:t>
            </a:r>
            <a:endParaRPr sz="2200">
              <a:latin typeface="Calibri"/>
              <a:cs typeface="Calibri"/>
            </a:endParaRPr>
          </a:p>
          <a:p>
            <a:pPr marL="12700" marR="1068070">
              <a:lnSpc>
                <a:spcPts val="2400"/>
              </a:lnSpc>
              <a:spcBef>
                <a:spcPts val="2400"/>
              </a:spcBef>
            </a:pPr>
            <a:r>
              <a:rPr sz="2200" spc="100" dirty="0">
                <a:solidFill>
                  <a:srgbClr val="6B3100"/>
                </a:solidFill>
                <a:latin typeface="Calibri"/>
                <a:cs typeface="Calibri"/>
              </a:rPr>
              <a:t>Экскурсии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60" dirty="0">
                <a:solidFill>
                  <a:srgbClr val="6B3100"/>
                </a:solidFill>
                <a:latin typeface="Calibri"/>
                <a:cs typeface="Calibri"/>
              </a:rPr>
              <a:t>дали</a:t>
            </a:r>
            <a:r>
              <a:rPr sz="220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85" dirty="0">
                <a:solidFill>
                  <a:srgbClr val="6B3100"/>
                </a:solidFill>
                <a:latin typeface="Calibri"/>
                <a:cs typeface="Calibri"/>
              </a:rPr>
              <a:t>наибольший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65" dirty="0">
                <a:solidFill>
                  <a:srgbClr val="6B3100"/>
                </a:solidFill>
                <a:latin typeface="Calibri"/>
                <a:cs typeface="Calibri"/>
              </a:rPr>
              <a:t>охват,</a:t>
            </a:r>
            <a:r>
              <a:rPr sz="220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6B3100"/>
                </a:solidFill>
                <a:latin typeface="Calibri"/>
                <a:cs typeface="Calibri"/>
              </a:rPr>
              <a:t>а</a:t>
            </a:r>
            <a:r>
              <a:rPr sz="220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6B3100"/>
                </a:solidFill>
                <a:latin typeface="Calibri"/>
                <a:cs typeface="Calibri"/>
              </a:rPr>
              <a:t>походы </a:t>
            </a:r>
            <a:r>
              <a:rPr sz="2200" spc="10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00" spc="14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85" dirty="0">
                <a:solidFill>
                  <a:srgbClr val="6B3100"/>
                </a:solidFill>
                <a:latin typeface="Calibri"/>
                <a:cs typeface="Calibri"/>
              </a:rPr>
              <a:t>мероприятия</a:t>
            </a:r>
            <a:r>
              <a:rPr sz="220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6B3100"/>
                </a:solidFill>
                <a:latin typeface="Calibri"/>
                <a:cs typeface="Calibri"/>
              </a:rPr>
              <a:t>усилили</a:t>
            </a:r>
            <a:r>
              <a:rPr sz="220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6B3100"/>
                </a:solidFill>
                <a:latin typeface="Calibri"/>
                <a:cs typeface="Calibri"/>
              </a:rPr>
              <a:t>самостоятельность,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60"/>
              </a:lnSpc>
            </a:pPr>
            <a:r>
              <a:rPr sz="2200" spc="95" dirty="0">
                <a:solidFill>
                  <a:srgbClr val="6B3100"/>
                </a:solidFill>
                <a:latin typeface="Calibri"/>
                <a:cs typeface="Calibri"/>
              </a:rPr>
              <a:t>выносливость</a:t>
            </a:r>
            <a:r>
              <a:rPr sz="220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6B3100"/>
                </a:solidFill>
                <a:latin typeface="Calibri"/>
                <a:cs typeface="Calibri"/>
              </a:rPr>
              <a:t>и</a:t>
            </a:r>
            <a:r>
              <a:rPr sz="220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6B3100"/>
                </a:solidFill>
                <a:latin typeface="Calibri"/>
                <a:cs typeface="Calibri"/>
              </a:rPr>
              <a:t>объединение</a:t>
            </a:r>
            <a:r>
              <a:rPr sz="2200" spc="15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65" dirty="0">
                <a:solidFill>
                  <a:srgbClr val="6B3100"/>
                </a:solidFill>
                <a:latin typeface="Calibri"/>
                <a:cs typeface="Calibri"/>
              </a:rPr>
              <a:t>детей</a:t>
            </a:r>
            <a:r>
              <a:rPr sz="2200" spc="130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6B3100"/>
                </a:solidFill>
                <a:latin typeface="Calibri"/>
                <a:cs typeface="Calibri"/>
              </a:rPr>
              <a:t>из</a:t>
            </a:r>
            <a:r>
              <a:rPr sz="220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6B3100"/>
                </a:solidFill>
                <a:latin typeface="Calibri"/>
                <a:cs typeface="Calibri"/>
              </a:rPr>
              <a:t>разных</a:t>
            </a:r>
            <a:r>
              <a:rPr sz="220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6B3100"/>
                </a:solidFill>
                <a:latin typeface="Calibri"/>
                <a:cs typeface="Calibri"/>
              </a:rPr>
              <a:t>групп.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31650" y="7350125"/>
            <a:ext cx="2259965" cy="402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80" dirty="0">
                <a:solidFill>
                  <a:srgbClr val="6B3100"/>
                </a:solidFill>
                <a:latin typeface="Calibri"/>
                <a:cs typeface="Calibri"/>
              </a:rPr>
              <a:t>Лето</a:t>
            </a:r>
            <a:r>
              <a:rPr sz="2450" spc="13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50" spc="110" dirty="0">
                <a:solidFill>
                  <a:srgbClr val="6B3100"/>
                </a:solidFill>
                <a:latin typeface="Calibri"/>
                <a:cs typeface="Calibri"/>
              </a:rPr>
              <a:t>2026</a:t>
            </a:r>
            <a:r>
              <a:rPr sz="2450" spc="145" dirty="0">
                <a:solidFill>
                  <a:srgbClr val="6B3100"/>
                </a:solidFill>
                <a:latin typeface="Calibri"/>
                <a:cs typeface="Calibri"/>
              </a:rPr>
              <a:t> </a:t>
            </a:r>
            <a:r>
              <a:rPr sz="2450" spc="65" dirty="0">
                <a:solidFill>
                  <a:srgbClr val="6B3100"/>
                </a:solidFill>
                <a:latin typeface="Calibri"/>
                <a:cs typeface="Calibri"/>
              </a:rPr>
              <a:t>года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223835" y="9542322"/>
            <a:ext cx="219710" cy="4572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700" spc="110" dirty="0">
                <a:solidFill>
                  <a:srgbClr val="6B3100"/>
                </a:solidFill>
                <a:latin typeface="Calibri"/>
                <a:cs typeface="Calibri"/>
              </a:rPr>
              <a:t>9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510</Words>
  <Application>Microsoft Office PowerPoint</Application>
  <PresentationFormat>Произвольный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Tahoma</vt:lpstr>
      <vt:lpstr>Office Theme</vt:lpstr>
      <vt:lpstr>Реализация программ в летний период</vt:lpstr>
      <vt:lpstr>Летняя работа: цели и приоритеты</vt:lpstr>
      <vt:lpstr>Масштаб краткосрочных программ (летние программы 2026 года)</vt:lpstr>
      <vt:lpstr>Разнообразие направленностей</vt:lpstr>
      <vt:lpstr>Лагерь «Краски лета» и тема смены</vt:lpstr>
      <vt:lpstr>От роли к событию</vt:lpstr>
      <vt:lpstr>Сетевое взаимодействие и выездные активности</vt:lpstr>
      <vt:lpstr>Презентация PowerPoint</vt:lpstr>
      <vt:lpstr>Итоги лета 2026</vt:lpstr>
      <vt:lpstr>Баланс форм и эффект охвата</vt:lpstr>
      <vt:lpstr>Лето 2026: результат, который работает Летний период 2026 года подтвердил эффективность комплексной модели: обучение, отдых, творчество, движение и общение работали как единая система, а результаты обеспечили масштаб, вовлечённость и поддержку партнёров.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template</dc:title>
  <cp:lastModifiedBy>Юлия</cp:lastModifiedBy>
  <cp:revision>1</cp:revision>
  <dcterms:created xsi:type="dcterms:W3CDTF">2026-08-24T07:38:57Z</dcterms:created>
  <dcterms:modified xsi:type="dcterms:W3CDTF">2026-08-24T08:15:15Z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2026-08-23T00:00:00Z</vt:filetime>
  </property>
  <property fmtid="{D5CDD505-2E9C-101B-9397-08002B2CF9AE}" pid="4" name="Creator">
    <vt:lpwstr>Mozilla/5.0 (X11; Linux x86_64) AppleWebKit/537.36 (KHTML, like Gecko) HeadlessChrome/137.0.0.0 Safari/537.36</vt:lpwstr>
  </property>
  <property fmtid="{D5CDD505-2E9C-101B-9397-08002B2CF9AE}" pid="5" name="LastSaved">
    <vt:filetime>2026-08-24T00:00:00Z</vt:filetime>
  </property>
  <property fmtid="{D5CDD505-2E9C-101B-9397-08002B2CF9AE}" pid="6" name="Producer">
    <vt:lpwstr>3-Heights(TM) PDF Security Shell 4.8.25.2 (http://www.pdf-tools.com)</vt:lpwstr>
  </property>
</Properties>
</file>