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4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5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6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17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8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9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20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21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22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23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24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25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26.xml" ContentType="application/vnd.openxmlformats-officedocument.presentationml.notesSl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notesSlides/notesSlide27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notesSlides/notesSlide28.xml" ContentType="application/vnd.openxmlformats-officedocument.presentationml.notesSl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29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notesSlides/notesSlide30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notesSlides/notesSlide31.xml" ContentType="application/vnd.openxmlformats-officedocument.presentationml.notesSlid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notesSlides/notesSlide32.xml" ContentType="application/vnd.openxmlformats-officedocument.presentationml.notesSlide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33.xml" ContentType="application/vnd.openxmlformats-officedocument.presentationml.notesSl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notesSlides/notesSlide34.xml" ContentType="application/vnd.openxmlformats-officedocument.presentationml.notesSlid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notesSlides/notesSlide35.xml" ContentType="application/vnd.openxmlformats-officedocument.presentationml.notesSlide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notesSlides/notesSlide36.xml" ContentType="application/vnd.openxmlformats-officedocument.presentationml.notesSlide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notesSlides/notesSlide37.xml" ContentType="application/vnd.openxmlformats-officedocument.presentationml.notesSlide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notesSlides/notesSlide38.xml" ContentType="application/vnd.openxmlformats-officedocument.presentationml.notesSlide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notesSlides/notesSlide39.xml" ContentType="application/vnd.openxmlformats-officedocument.presentationml.notesSlide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notesSlides/notesSlide40.xml" ContentType="application/vnd.openxmlformats-officedocument.presentationml.notesSlide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notesSlides/notesSlide41.xml" ContentType="application/vnd.openxmlformats-officedocument.presentationml.notesSlide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notesSlides/notesSlide42.xml" ContentType="application/vnd.openxmlformats-officedocument.presentationml.notesSlide+xml"/>
  <Override PartName="/ppt/charts/chart83.xml" ContentType="application/vnd.openxmlformats-officedocument.drawingml.chart+xml"/>
  <Override PartName="/ppt/notesSlides/notesSlide43.xml" ContentType="application/vnd.openxmlformats-officedocument.presentationml.notesSlide+xml"/>
  <Override PartName="/ppt/charts/chart84.xml" ContentType="application/vnd.openxmlformats-officedocument.drawingml.chart+xml"/>
  <Override PartName="/ppt/notesSlides/notesSlide44.xml" ContentType="application/vnd.openxmlformats-officedocument.presentationml.notesSlide+xml"/>
  <Override PartName="/ppt/charts/chart85.xml" ContentType="application/vnd.openxmlformats-officedocument.drawingml.chart+xml"/>
  <Override PartName="/ppt/notesSlides/notesSlide45.xml" ContentType="application/vnd.openxmlformats-officedocument.presentationml.notesSlide+xml"/>
  <Override PartName="/ppt/charts/chart86.xml" ContentType="application/vnd.openxmlformats-officedocument.drawingml.chart+xml"/>
  <Override PartName="/ppt/notesSlides/notesSlide46.xml" ContentType="application/vnd.openxmlformats-officedocument.presentationml.notesSlide+xml"/>
  <Override PartName="/ppt/charts/chart87.xml" ContentType="application/vnd.openxmlformats-officedocument.drawingml.chart+xml"/>
  <Override PartName="/ppt/notesSlides/notesSlide47.xml" ContentType="application/vnd.openxmlformats-officedocument.presentationml.notesSlide+xml"/>
  <Override PartName="/ppt/charts/chart88.xml" ContentType="application/vnd.openxmlformats-officedocument.drawingml.chart+xml"/>
  <Override PartName="/ppt/notesSlides/notesSlide48.xml" ContentType="application/vnd.openxmlformats-officedocument.presentationml.notesSlide+xml"/>
  <Override PartName="/ppt/charts/chart89.xml" ContentType="application/vnd.openxmlformats-officedocument.drawingml.chart+xml"/>
  <Override PartName="/ppt/notesSlides/notesSlide49.xml" ContentType="application/vnd.openxmlformats-officedocument.presentationml.notesSlide+xml"/>
  <Override PartName="/ppt/charts/chart90.xml" ContentType="application/vnd.openxmlformats-officedocument.drawingml.chart+xml"/>
  <Override PartName="/ppt/notesSlides/notesSlide50.xml" ContentType="application/vnd.openxmlformats-officedocument.presentationml.notesSlide+xml"/>
  <Override PartName="/ppt/charts/chart91.xml" ContentType="application/vnd.openxmlformats-officedocument.drawingml.chart+xml"/>
  <Override PartName="/ppt/notesSlides/notesSlide51.xml" ContentType="application/vnd.openxmlformats-officedocument.presentationml.notesSlide+xml"/>
  <Override PartName="/ppt/charts/chart92.xml" ContentType="application/vnd.openxmlformats-officedocument.drawingml.chart+xml"/>
  <Override PartName="/ppt/notesSlides/notesSlide52.xml" ContentType="application/vnd.openxmlformats-officedocument.presentationml.notesSlide+xml"/>
  <Override PartName="/ppt/charts/chart93.xml" ContentType="application/vnd.openxmlformats-officedocument.drawingml.chart+xml"/>
  <Override PartName="/ppt/notesSlides/notesSlide53.xml" ContentType="application/vnd.openxmlformats-officedocument.presentationml.notesSlide+xml"/>
  <Override PartName="/ppt/charts/chart94.xml" ContentType="application/vnd.openxmlformats-officedocument.drawingml.chart+xml"/>
  <Override PartName="/ppt/notesSlides/notesSlide54.xml" ContentType="application/vnd.openxmlformats-officedocument.presentationml.notesSlide+xml"/>
  <Override PartName="/ppt/charts/chart95.xml" ContentType="application/vnd.openxmlformats-officedocument.drawingml.chart+xml"/>
  <Override PartName="/ppt/notesSlides/notesSlide55.xml" ContentType="application/vnd.openxmlformats-officedocument.presentationml.notesSlide+xml"/>
  <Override PartName="/ppt/charts/chart96.xml" ContentType="application/vnd.openxmlformats-officedocument.drawingml.chart+xml"/>
  <Override PartName="/ppt/notesSlides/notesSlide56.xml" ContentType="application/vnd.openxmlformats-officedocument.presentationml.notesSlide+xml"/>
  <Override PartName="/ppt/charts/chart97.xml" ContentType="application/vnd.openxmlformats-officedocument.drawingml.chart+xml"/>
  <Override PartName="/ppt/notesSlides/notesSlide57.xml" ContentType="application/vnd.openxmlformats-officedocument.presentationml.notesSlide+xml"/>
  <Override PartName="/ppt/charts/chart98.xml" ContentType="application/vnd.openxmlformats-officedocument.drawingml.chart+xml"/>
  <Override PartName="/ppt/notesSlides/notesSlide58.xml" ContentType="application/vnd.openxmlformats-officedocument.presentationml.notesSlide+xml"/>
  <Override PartName="/ppt/charts/chart99.xml" ContentType="application/vnd.openxmlformats-officedocument.drawingml.chart+xml"/>
  <Override PartName="/ppt/notesSlides/notesSlide59.xml" ContentType="application/vnd.openxmlformats-officedocument.presentationml.notesSlide+xml"/>
  <Override PartName="/ppt/charts/chart100.xml" ContentType="application/vnd.openxmlformats-officedocument.drawingml.chart+xml"/>
  <Override PartName="/ppt/notesSlides/notesSlide60.xml" ContentType="application/vnd.openxmlformats-officedocument.presentationml.notesSlide+xml"/>
  <Override PartName="/ppt/charts/chart101.xml" ContentType="application/vnd.openxmlformats-officedocument.drawingml.chart+xml"/>
  <Override PartName="/ppt/notesSlides/notesSlide61.xml" ContentType="application/vnd.openxmlformats-officedocument.presentationml.notesSlide+xml"/>
  <Override PartName="/ppt/charts/chart102.xml" ContentType="application/vnd.openxmlformats-officedocument.drawingml.chart+xml"/>
  <Override PartName="/ppt/notesSlides/notesSlide62.xml" ContentType="application/vnd.openxmlformats-officedocument.presentationml.notesSlide+xml"/>
  <Override PartName="/ppt/charts/chart103.xml" ContentType="application/vnd.openxmlformats-officedocument.drawingml.chart+xml"/>
  <Override PartName="/ppt/notesSlides/notesSlide63.xml" ContentType="application/vnd.openxmlformats-officedocument.presentationml.notesSlide+xml"/>
  <Override PartName="/ppt/charts/chart104.xml" ContentType="application/vnd.openxmlformats-officedocument.drawingml.chart+xml"/>
  <Override PartName="/ppt/notesSlides/notesSlide64.xml" ContentType="application/vnd.openxmlformats-officedocument.presentationml.notesSlide+xml"/>
  <Override PartName="/ppt/charts/chart105.xml" ContentType="application/vnd.openxmlformats-officedocument.drawingml.chart+xml"/>
  <Override PartName="/ppt/notesSlides/notesSlide65.xml" ContentType="application/vnd.openxmlformats-officedocument.presentationml.notesSlide+xml"/>
  <Override PartName="/ppt/charts/chart106.xml" ContentType="application/vnd.openxmlformats-officedocument.drawingml.chart+xml"/>
  <Override PartName="/ppt/notesSlides/notesSlide66.xml" ContentType="application/vnd.openxmlformats-officedocument.presentationml.notesSlide+xml"/>
  <Override PartName="/ppt/charts/chart107.xml" ContentType="application/vnd.openxmlformats-officedocument.drawingml.chart+xml"/>
  <Override PartName="/ppt/notesSlides/notesSlide67.xml" ContentType="application/vnd.openxmlformats-officedocument.presentationml.notesSlide+xml"/>
  <Override PartName="/ppt/charts/chart108.xml" ContentType="application/vnd.openxmlformats-officedocument.drawingml.chart+xml"/>
  <Override PartName="/ppt/notesSlides/notesSlide68.xml" ContentType="application/vnd.openxmlformats-officedocument.presentationml.notesSlide+xml"/>
  <Override PartName="/ppt/charts/chart109.xml" ContentType="application/vnd.openxmlformats-officedocument.drawingml.chart+xml"/>
  <Override PartName="/ppt/notesSlides/notesSlide69.xml" ContentType="application/vnd.openxmlformats-officedocument.presentationml.notesSlide+xml"/>
  <Override PartName="/ppt/charts/chart110.xml" ContentType="application/vnd.openxmlformats-officedocument.drawingml.chart+xml"/>
  <Override PartName="/ppt/notesSlides/notesSlide70.xml" ContentType="application/vnd.openxmlformats-officedocument.presentationml.notesSlide+xml"/>
  <Override PartName="/ppt/charts/chart111.xml" ContentType="application/vnd.openxmlformats-officedocument.drawingml.chart+xml"/>
  <Override PartName="/ppt/notesSlides/notesSlide71.xml" ContentType="application/vnd.openxmlformats-officedocument.presentationml.notesSlide+xml"/>
  <Override PartName="/ppt/charts/chart112.xml" ContentType="application/vnd.openxmlformats-officedocument.drawingml.chart+xml"/>
  <Override PartName="/ppt/notesSlides/notesSlide72.xml" ContentType="application/vnd.openxmlformats-officedocument.presentationml.notesSlide+xml"/>
  <Override PartName="/ppt/charts/chart113.xml" ContentType="application/vnd.openxmlformats-officedocument.drawingml.chart+xml"/>
  <Override PartName="/ppt/notesSlides/notesSlide73.xml" ContentType="application/vnd.openxmlformats-officedocument.presentationml.notesSlide+xml"/>
  <Override PartName="/ppt/charts/chart1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6"/>
  </p:notesMasterIdLst>
  <p:handoutMasterIdLst>
    <p:handoutMasterId r:id="rId117"/>
  </p:handoutMasterIdLst>
  <p:sldIdLst>
    <p:sldId id="527" r:id="rId2"/>
    <p:sldId id="491" r:id="rId3"/>
    <p:sldId id="529" r:id="rId4"/>
    <p:sldId id="530" r:id="rId5"/>
    <p:sldId id="531" r:id="rId6"/>
    <p:sldId id="532" r:id="rId7"/>
    <p:sldId id="533" r:id="rId8"/>
    <p:sldId id="534" r:id="rId9"/>
    <p:sldId id="605" r:id="rId10"/>
    <p:sldId id="606" r:id="rId11"/>
    <p:sldId id="607" r:id="rId12"/>
    <p:sldId id="608" r:id="rId13"/>
    <p:sldId id="609" r:id="rId14"/>
    <p:sldId id="610" r:id="rId15"/>
    <p:sldId id="535" r:id="rId16"/>
    <p:sldId id="536" r:id="rId17"/>
    <p:sldId id="537" r:id="rId18"/>
    <p:sldId id="538" r:id="rId19"/>
    <p:sldId id="539" r:id="rId20"/>
    <p:sldId id="540" r:id="rId21"/>
    <p:sldId id="603" r:id="rId22"/>
    <p:sldId id="604" r:id="rId23"/>
    <p:sldId id="641" r:id="rId24"/>
    <p:sldId id="642" r:id="rId25"/>
    <p:sldId id="541" r:id="rId26"/>
    <p:sldId id="542" r:id="rId27"/>
    <p:sldId id="543" r:id="rId28"/>
    <p:sldId id="544" r:id="rId29"/>
    <p:sldId id="545" r:id="rId30"/>
    <p:sldId id="546" r:id="rId31"/>
    <p:sldId id="547" r:id="rId32"/>
    <p:sldId id="548" r:id="rId33"/>
    <p:sldId id="549" r:id="rId34"/>
    <p:sldId id="550" r:id="rId35"/>
    <p:sldId id="551" r:id="rId36"/>
    <p:sldId id="564" r:id="rId37"/>
    <p:sldId id="611" r:id="rId38"/>
    <p:sldId id="612" r:id="rId39"/>
    <p:sldId id="613" r:id="rId40"/>
    <p:sldId id="614" r:id="rId41"/>
    <p:sldId id="562" r:id="rId42"/>
    <p:sldId id="552" r:id="rId43"/>
    <p:sldId id="565" r:id="rId44"/>
    <p:sldId id="566" r:id="rId45"/>
    <p:sldId id="567" r:id="rId46"/>
    <p:sldId id="568" r:id="rId47"/>
    <p:sldId id="573" r:id="rId48"/>
    <p:sldId id="574" r:id="rId49"/>
    <p:sldId id="575" r:id="rId50"/>
    <p:sldId id="577" r:id="rId51"/>
    <p:sldId id="578" r:id="rId52"/>
    <p:sldId id="576" r:id="rId53"/>
    <p:sldId id="579" r:id="rId54"/>
    <p:sldId id="580" r:id="rId55"/>
    <p:sldId id="581" r:id="rId56"/>
    <p:sldId id="582" r:id="rId57"/>
    <p:sldId id="615" r:id="rId58"/>
    <p:sldId id="616" r:id="rId59"/>
    <p:sldId id="617" r:id="rId60"/>
    <p:sldId id="618" r:id="rId61"/>
    <p:sldId id="583" r:id="rId62"/>
    <p:sldId id="584" r:id="rId63"/>
    <p:sldId id="585" r:id="rId64"/>
    <p:sldId id="586" r:id="rId65"/>
    <p:sldId id="587" r:id="rId66"/>
    <p:sldId id="588" r:id="rId67"/>
    <p:sldId id="589" r:id="rId68"/>
    <p:sldId id="590" r:id="rId69"/>
    <p:sldId id="591" r:id="rId70"/>
    <p:sldId id="592" r:id="rId71"/>
    <p:sldId id="593" r:id="rId72"/>
    <p:sldId id="594" r:id="rId73"/>
    <p:sldId id="595" r:id="rId74"/>
    <p:sldId id="596" r:id="rId75"/>
    <p:sldId id="597" r:id="rId76"/>
    <p:sldId id="598" r:id="rId77"/>
    <p:sldId id="619" r:id="rId78"/>
    <p:sldId id="620" r:id="rId79"/>
    <p:sldId id="621" r:id="rId80"/>
    <p:sldId id="622" r:id="rId81"/>
    <p:sldId id="623" r:id="rId82"/>
    <p:sldId id="624" r:id="rId83"/>
    <p:sldId id="553" r:id="rId84"/>
    <p:sldId id="554" r:id="rId85"/>
    <p:sldId id="555" r:id="rId86"/>
    <p:sldId id="556" r:id="rId87"/>
    <p:sldId id="557" r:id="rId88"/>
    <p:sldId id="558" r:id="rId89"/>
    <p:sldId id="559" r:id="rId90"/>
    <p:sldId id="560" r:id="rId91"/>
    <p:sldId id="599" r:id="rId92"/>
    <p:sldId id="600" r:id="rId93"/>
    <p:sldId id="601" r:id="rId94"/>
    <p:sldId id="602" r:id="rId95"/>
    <p:sldId id="625" r:id="rId96"/>
    <p:sldId id="626" r:id="rId97"/>
    <p:sldId id="627" r:id="rId98"/>
    <p:sldId id="628" r:id="rId99"/>
    <p:sldId id="629" r:id="rId100"/>
    <p:sldId id="630" r:id="rId101"/>
    <p:sldId id="631" r:id="rId102"/>
    <p:sldId id="632" r:id="rId103"/>
    <p:sldId id="633" r:id="rId104"/>
    <p:sldId id="636" r:id="rId105"/>
    <p:sldId id="635" r:id="rId106"/>
    <p:sldId id="634" r:id="rId107"/>
    <p:sldId id="637" r:id="rId108"/>
    <p:sldId id="638" r:id="rId109"/>
    <p:sldId id="639" r:id="rId110"/>
    <p:sldId id="640" r:id="rId111"/>
    <p:sldId id="643" r:id="rId112"/>
    <p:sldId id="644" r:id="rId113"/>
    <p:sldId id="645" r:id="rId114"/>
    <p:sldId id="646" r:id="rId1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5E1CF85-5A2E-4DED-9C18-1DDDBFBECA16}">
          <p14:sldIdLst>
            <p14:sldId id="527"/>
            <p14:sldId id="491"/>
            <p14:sldId id="529"/>
            <p14:sldId id="530"/>
            <p14:sldId id="531"/>
            <p14:sldId id="532"/>
            <p14:sldId id="533"/>
            <p14:sldId id="534"/>
            <p14:sldId id="605"/>
            <p14:sldId id="606"/>
            <p14:sldId id="607"/>
            <p14:sldId id="608"/>
            <p14:sldId id="609"/>
            <p14:sldId id="610"/>
            <p14:sldId id="535"/>
            <p14:sldId id="536"/>
          </p14:sldIdLst>
        </p14:section>
        <p14:section name="Раздел без заголовка" id="{F9F1B578-FC7F-409C-B542-9D096B63BB5F}">
          <p14:sldIdLst>
            <p14:sldId id="537"/>
            <p14:sldId id="538"/>
            <p14:sldId id="539"/>
            <p14:sldId id="540"/>
            <p14:sldId id="603"/>
            <p14:sldId id="604"/>
            <p14:sldId id="641"/>
            <p14:sldId id="642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64"/>
            <p14:sldId id="611"/>
            <p14:sldId id="612"/>
            <p14:sldId id="613"/>
            <p14:sldId id="614"/>
            <p14:sldId id="562"/>
            <p14:sldId id="552"/>
            <p14:sldId id="565"/>
            <p14:sldId id="566"/>
            <p14:sldId id="567"/>
            <p14:sldId id="568"/>
            <p14:sldId id="573"/>
            <p14:sldId id="574"/>
            <p14:sldId id="575"/>
            <p14:sldId id="577"/>
            <p14:sldId id="578"/>
            <p14:sldId id="576"/>
            <p14:sldId id="579"/>
            <p14:sldId id="580"/>
            <p14:sldId id="581"/>
            <p14:sldId id="582"/>
            <p14:sldId id="615"/>
            <p14:sldId id="616"/>
            <p14:sldId id="617"/>
            <p14:sldId id="618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619"/>
            <p14:sldId id="620"/>
            <p14:sldId id="621"/>
            <p14:sldId id="622"/>
            <p14:sldId id="623"/>
            <p14:sldId id="624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99"/>
            <p14:sldId id="600"/>
            <p14:sldId id="601"/>
            <p14:sldId id="602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6"/>
            <p14:sldId id="635"/>
            <p14:sldId id="634"/>
            <p14:sldId id="637"/>
            <p14:sldId id="638"/>
            <p14:sldId id="639"/>
            <p14:sldId id="640"/>
            <p14:sldId id="643"/>
            <p14:sldId id="644"/>
            <p14:sldId id="645"/>
            <p14:sldId id="6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B5EC"/>
    <a:srgbClr val="DF213C"/>
    <a:srgbClr val="FF3131"/>
    <a:srgbClr val="FF3300"/>
    <a:srgbClr val="529113"/>
    <a:srgbClr val="D60093"/>
    <a:srgbClr val="FF0066"/>
    <a:srgbClr val="CC0000"/>
    <a:srgbClr val="FFFF00"/>
    <a:srgbClr val="EBC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156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70975503062115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46.8</c:v>
                </c:pt>
                <c:pt idx="1">
                  <c:v>44.1</c:v>
                </c:pt>
                <c:pt idx="2">
                  <c:v>39.4</c:v>
                </c:pt>
                <c:pt idx="3">
                  <c:v>70.3</c:v>
                </c:pt>
                <c:pt idx="4">
                  <c:v>42.9</c:v>
                </c:pt>
                <c:pt idx="5">
                  <c:v>0</c:v>
                </c:pt>
                <c:pt idx="6">
                  <c:v>0</c:v>
                </c:pt>
                <c:pt idx="7">
                  <c:v>32.6</c:v>
                </c:pt>
                <c:pt idx="8">
                  <c:v>75</c:v>
                </c:pt>
                <c:pt idx="9">
                  <c:v>30</c:v>
                </c:pt>
                <c:pt idx="10">
                  <c:v>33.4</c:v>
                </c:pt>
                <c:pt idx="11">
                  <c:v>35.799999999999997</c:v>
                </c:pt>
                <c:pt idx="12">
                  <c:v>35.299999999999997</c:v>
                </c:pt>
                <c:pt idx="13">
                  <c:v>38.5</c:v>
                </c:pt>
                <c:pt idx="14">
                  <c:v>11.8</c:v>
                </c:pt>
                <c:pt idx="15">
                  <c:v>40</c:v>
                </c:pt>
                <c:pt idx="1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38.840000000000003</c:v>
                </c:pt>
                <c:pt idx="1">
                  <c:v>28.72</c:v>
                </c:pt>
                <c:pt idx="2">
                  <c:v>27.78</c:v>
                </c:pt>
                <c:pt idx="3">
                  <c:v>38.020000000000003</c:v>
                </c:pt>
                <c:pt idx="4">
                  <c:v>41.12</c:v>
                </c:pt>
                <c:pt idx="5">
                  <c:v>23.31</c:v>
                </c:pt>
                <c:pt idx="6">
                  <c:v>9.09</c:v>
                </c:pt>
                <c:pt idx="7">
                  <c:v>21.43</c:v>
                </c:pt>
                <c:pt idx="8">
                  <c:v>30.77</c:v>
                </c:pt>
                <c:pt idx="9">
                  <c:v>16.670000000000002</c:v>
                </c:pt>
                <c:pt idx="10">
                  <c:v>20</c:v>
                </c:pt>
                <c:pt idx="11">
                  <c:v>44.12</c:v>
                </c:pt>
                <c:pt idx="12">
                  <c:v>11.11</c:v>
                </c:pt>
                <c:pt idx="13">
                  <c:v>22.22</c:v>
                </c:pt>
                <c:pt idx="14">
                  <c:v>11.76</c:v>
                </c:pt>
                <c:pt idx="15">
                  <c:v>16.670000000000002</c:v>
                </c:pt>
                <c:pt idx="16">
                  <c:v>11.11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46.08</c:v>
                </c:pt>
                <c:pt idx="1">
                  <c:v>51.16</c:v>
                </c:pt>
                <c:pt idx="2">
                  <c:v>59.88</c:v>
                </c:pt>
                <c:pt idx="3">
                  <c:v>62.22</c:v>
                </c:pt>
                <c:pt idx="4">
                  <c:v>53.34</c:v>
                </c:pt>
                <c:pt idx="5">
                  <c:v>43.24</c:v>
                </c:pt>
                <c:pt idx="6">
                  <c:v>7.69</c:v>
                </c:pt>
                <c:pt idx="7">
                  <c:v>38.369999999999997</c:v>
                </c:pt>
                <c:pt idx="8">
                  <c:v>70</c:v>
                </c:pt>
                <c:pt idx="9">
                  <c:v>36.840000000000003</c:v>
                </c:pt>
                <c:pt idx="10">
                  <c:v>38.46</c:v>
                </c:pt>
                <c:pt idx="11">
                  <c:v>56.66</c:v>
                </c:pt>
                <c:pt idx="12">
                  <c:v>63.63</c:v>
                </c:pt>
                <c:pt idx="13">
                  <c:v>14.29</c:v>
                </c:pt>
                <c:pt idx="14">
                  <c:v>50</c:v>
                </c:pt>
                <c:pt idx="15">
                  <c:v>57.14</c:v>
                </c:pt>
                <c:pt idx="16">
                  <c:v>42.86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9-4375-9184-11D9BC7ABBD4}"/>
            </c:ext>
          </c:extLst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42.83</c:v>
                </c:pt>
                <c:pt idx="1">
                  <c:v>44.09</c:v>
                </c:pt>
                <c:pt idx="2">
                  <c:v>44.14</c:v>
                </c:pt>
                <c:pt idx="3">
                  <c:v>59.69</c:v>
                </c:pt>
                <c:pt idx="4">
                  <c:v>44.96</c:v>
                </c:pt>
                <c:pt idx="5">
                  <c:v>43.47</c:v>
                </c:pt>
                <c:pt idx="6">
                  <c:v>0</c:v>
                </c:pt>
                <c:pt idx="7">
                  <c:v>25.32</c:v>
                </c:pt>
                <c:pt idx="8">
                  <c:v>57.15</c:v>
                </c:pt>
                <c:pt idx="9">
                  <c:v>30.44</c:v>
                </c:pt>
                <c:pt idx="10">
                  <c:v>37.5</c:v>
                </c:pt>
                <c:pt idx="11">
                  <c:v>51.35</c:v>
                </c:pt>
                <c:pt idx="12">
                  <c:v>38.46</c:v>
                </c:pt>
                <c:pt idx="13">
                  <c:v>0</c:v>
                </c:pt>
                <c:pt idx="14">
                  <c:v>66.67</c:v>
                </c:pt>
                <c:pt idx="15">
                  <c:v>60</c:v>
                </c:pt>
                <c:pt idx="16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B9-4375-9184-11D9BC7ABBD4}"/>
            </c:ext>
          </c:extLst>
        </c:ser>
        <c:ser>
          <c:idx val="5"/>
          <c:order val="5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48.45</c:v>
                </c:pt>
                <c:pt idx="1">
                  <c:v>43.15</c:v>
                </c:pt>
                <c:pt idx="2">
                  <c:v>49.59</c:v>
                </c:pt>
                <c:pt idx="3">
                  <c:v>31.49</c:v>
                </c:pt>
                <c:pt idx="4">
                  <c:v>35.340000000000003</c:v>
                </c:pt>
                <c:pt idx="5">
                  <c:v>46.96</c:v>
                </c:pt>
                <c:pt idx="6">
                  <c:v>0</c:v>
                </c:pt>
                <c:pt idx="7">
                  <c:v>39.06</c:v>
                </c:pt>
                <c:pt idx="8">
                  <c:v>71.430000000000007</c:v>
                </c:pt>
                <c:pt idx="9">
                  <c:v>60</c:v>
                </c:pt>
                <c:pt idx="10">
                  <c:v>57.89</c:v>
                </c:pt>
                <c:pt idx="11">
                  <c:v>67.86</c:v>
                </c:pt>
                <c:pt idx="12">
                  <c:v>35.71</c:v>
                </c:pt>
                <c:pt idx="13">
                  <c:v>50</c:v>
                </c:pt>
                <c:pt idx="14">
                  <c:v>50</c:v>
                </c:pt>
                <c:pt idx="15">
                  <c:v>66.66</c:v>
                </c:pt>
                <c:pt idx="16">
                  <c:v>41.17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B9-4375-9184-11D9BC7ABBD4}"/>
            </c:ext>
          </c:extLst>
        </c:ser>
        <c:ser>
          <c:idx val="6"/>
          <c:order val="6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50.36</c:v>
                </c:pt>
                <c:pt idx="1">
                  <c:v>44.89</c:v>
                </c:pt>
                <c:pt idx="2">
                  <c:v>59.52</c:v>
                </c:pt>
                <c:pt idx="3">
                  <c:v>49.55</c:v>
                </c:pt>
                <c:pt idx="4">
                  <c:v>41.13</c:v>
                </c:pt>
                <c:pt idx="5">
                  <c:v>37.5</c:v>
                </c:pt>
                <c:pt idx="6">
                  <c:v>0</c:v>
                </c:pt>
                <c:pt idx="7">
                  <c:v>34.880000000000003</c:v>
                </c:pt>
                <c:pt idx="8">
                  <c:v>66.66</c:v>
                </c:pt>
                <c:pt idx="9">
                  <c:v>50</c:v>
                </c:pt>
                <c:pt idx="10">
                  <c:v>36.840000000000003</c:v>
                </c:pt>
                <c:pt idx="11">
                  <c:v>37.93</c:v>
                </c:pt>
                <c:pt idx="12">
                  <c:v>62.5</c:v>
                </c:pt>
                <c:pt idx="13">
                  <c:v>18.18</c:v>
                </c:pt>
                <c:pt idx="14">
                  <c:v>41.17</c:v>
                </c:pt>
                <c:pt idx="15">
                  <c:v>77.78</c:v>
                </c:pt>
                <c:pt idx="16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B9-4375-9184-11D9BC7ABBD4}"/>
            </c:ext>
          </c:extLst>
        </c:ser>
        <c:ser>
          <c:idx val="7"/>
          <c:order val="7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49.55</c:v>
                </c:pt>
                <c:pt idx="1">
                  <c:v>49.93</c:v>
                </c:pt>
                <c:pt idx="2">
                  <c:v>58.53</c:v>
                </c:pt>
                <c:pt idx="3">
                  <c:v>51.12</c:v>
                </c:pt>
                <c:pt idx="4">
                  <c:v>44.85</c:v>
                </c:pt>
                <c:pt idx="5">
                  <c:v>46.9</c:v>
                </c:pt>
                <c:pt idx="6">
                  <c:v>27.27</c:v>
                </c:pt>
                <c:pt idx="7">
                  <c:v>50</c:v>
                </c:pt>
                <c:pt idx="8">
                  <c:v>60</c:v>
                </c:pt>
                <c:pt idx="9">
                  <c:v>56.52</c:v>
                </c:pt>
                <c:pt idx="10">
                  <c:v>50</c:v>
                </c:pt>
                <c:pt idx="11">
                  <c:v>37.5</c:v>
                </c:pt>
                <c:pt idx="12">
                  <c:v>26.66</c:v>
                </c:pt>
                <c:pt idx="13">
                  <c:v>45.45</c:v>
                </c:pt>
                <c:pt idx="14">
                  <c:v>25</c:v>
                </c:pt>
                <c:pt idx="15">
                  <c:v>50</c:v>
                </c:pt>
                <c:pt idx="16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18-47BD-9570-DD6395C62795}"/>
            </c:ext>
          </c:extLst>
        </c:ser>
        <c:ser>
          <c:idx val="8"/>
          <c:order val="8"/>
          <c:tx>
            <c:strRef>
              <c:f>Лист1!$K$1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Лист1!$K$2:$K$18</c:f>
              <c:numCache>
                <c:formatCode>General</c:formatCode>
                <c:ptCount val="17"/>
                <c:pt idx="0">
                  <c:v>51.44</c:v>
                </c:pt>
                <c:pt idx="1">
                  <c:v>49.23</c:v>
                </c:pt>
                <c:pt idx="2">
                  <c:v>33.11</c:v>
                </c:pt>
                <c:pt idx="3">
                  <c:v>52.59</c:v>
                </c:pt>
                <c:pt idx="4">
                  <c:v>64.709999999999994</c:v>
                </c:pt>
                <c:pt idx="5">
                  <c:v>49.55</c:v>
                </c:pt>
                <c:pt idx="6">
                  <c:v>62.5</c:v>
                </c:pt>
                <c:pt idx="7">
                  <c:v>53.01</c:v>
                </c:pt>
                <c:pt idx="8">
                  <c:v>54.55</c:v>
                </c:pt>
                <c:pt idx="9">
                  <c:v>39.130000000000003</c:v>
                </c:pt>
                <c:pt idx="10">
                  <c:v>62.5</c:v>
                </c:pt>
                <c:pt idx="11">
                  <c:v>77.41</c:v>
                </c:pt>
                <c:pt idx="12">
                  <c:v>22.22</c:v>
                </c:pt>
                <c:pt idx="13">
                  <c:v>25</c:v>
                </c:pt>
                <c:pt idx="14">
                  <c:v>20</c:v>
                </c:pt>
                <c:pt idx="15">
                  <c:v>56.25</c:v>
                </c:pt>
                <c:pt idx="1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F2-4B7B-9957-8D00736D9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817728"/>
        <c:axId val="178790400"/>
      </c:barChart>
      <c:catAx>
        <c:axId val="175817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90400"/>
        <c:crosses val="autoZero"/>
        <c:auto val="1"/>
        <c:lblAlgn val="ctr"/>
        <c:lblOffset val="100"/>
        <c:noMultiLvlLbl val="0"/>
      </c:catAx>
      <c:valAx>
        <c:axId val="1787904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5817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6.28</c:v>
                </c:pt>
                <c:pt idx="1">
                  <c:v>51.69</c:v>
                </c:pt>
                <c:pt idx="2">
                  <c:v>35.270000000000003</c:v>
                </c:pt>
                <c:pt idx="3">
                  <c:v>6.67</c:v>
                </c:pt>
                <c:pt idx="4">
                  <c:v>42.03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6.1</c:v>
                </c:pt>
                <c:pt idx="1">
                  <c:v>41.28</c:v>
                </c:pt>
                <c:pt idx="2">
                  <c:v>47.38</c:v>
                </c:pt>
                <c:pt idx="3">
                  <c:v>5.23</c:v>
                </c:pt>
                <c:pt idx="4">
                  <c:v>52.61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2-4FBE-A09D-548B1305A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30246656"/>
        <c:axId val="130490944"/>
      </c:barChart>
      <c:catAx>
        <c:axId val="130246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490944"/>
        <c:crosses val="autoZero"/>
        <c:auto val="1"/>
        <c:lblAlgn val="ctr"/>
        <c:lblOffset val="100"/>
        <c:noMultiLvlLbl val="0"/>
      </c:catAx>
      <c:valAx>
        <c:axId val="130490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246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68816956407719E-2"/>
          <c:y val="6.0451306940377529E-2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6.12</c:v>
                </c:pt>
                <c:pt idx="1">
                  <c:v>28.57</c:v>
                </c:pt>
                <c:pt idx="2">
                  <c:v>32.65</c:v>
                </c:pt>
                <c:pt idx="3">
                  <c:v>32.65</c:v>
                </c:pt>
                <c:pt idx="4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5.48</c:v>
                </c:pt>
                <c:pt idx="1">
                  <c:v>17.809999999999999</c:v>
                </c:pt>
                <c:pt idx="2">
                  <c:v>36.99</c:v>
                </c:pt>
                <c:pt idx="3">
                  <c:v>39.729999999999997</c:v>
                </c:pt>
                <c:pt idx="4">
                  <c:v>76.72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37-43AA-AE1B-0DBF7D82F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4401280"/>
        <c:axId val="184410112"/>
      </c:barChart>
      <c:catAx>
        <c:axId val="31440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10112"/>
        <c:crosses val="autoZero"/>
        <c:auto val="1"/>
        <c:lblAlgn val="ctr"/>
        <c:lblOffset val="100"/>
        <c:noMultiLvlLbl val="0"/>
      </c:catAx>
      <c:valAx>
        <c:axId val="184410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401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70975503062115E-2"/>
          <c:y val="1.6805303994062878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64.83</c:v>
                </c:pt>
                <c:pt idx="1">
                  <c:v>69.31</c:v>
                </c:pt>
                <c:pt idx="2">
                  <c:v>95</c:v>
                </c:pt>
                <c:pt idx="4">
                  <c:v>80</c:v>
                </c:pt>
                <c:pt idx="5">
                  <c:v>36</c:v>
                </c:pt>
                <c:pt idx="6">
                  <c:v>80</c:v>
                </c:pt>
                <c:pt idx="7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58.8</c:v>
                </c:pt>
                <c:pt idx="1">
                  <c:v>38.18</c:v>
                </c:pt>
                <c:pt idx="2">
                  <c:v>61.9</c:v>
                </c:pt>
                <c:pt idx="5">
                  <c:v>4.55</c:v>
                </c:pt>
                <c:pt idx="6">
                  <c:v>58.33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28-4557-A371-8812E829A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311168"/>
        <c:axId val="314601984"/>
      </c:barChart>
      <c:catAx>
        <c:axId val="31431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01984"/>
        <c:crosses val="autoZero"/>
        <c:auto val="1"/>
        <c:lblAlgn val="ctr"/>
        <c:lblOffset val="100"/>
        <c:noMultiLvlLbl val="0"/>
      </c:catAx>
      <c:valAx>
        <c:axId val="3146019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311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68816956407719E-2"/>
          <c:y val="6.0451306940377529E-2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2.27</c:v>
                </c:pt>
                <c:pt idx="1">
                  <c:v>28.41</c:v>
                </c:pt>
                <c:pt idx="2">
                  <c:v>48.86</c:v>
                </c:pt>
                <c:pt idx="3">
                  <c:v>20.45</c:v>
                </c:pt>
                <c:pt idx="4">
                  <c:v>69.31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7.27</c:v>
                </c:pt>
                <c:pt idx="1">
                  <c:v>54.55</c:v>
                </c:pt>
                <c:pt idx="2">
                  <c:v>25.45</c:v>
                </c:pt>
                <c:pt idx="3">
                  <c:v>12.73</c:v>
                </c:pt>
                <c:pt idx="4">
                  <c:v>38.18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FD-415B-8CDA-F78B08008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4401280"/>
        <c:axId val="184410112"/>
      </c:barChart>
      <c:catAx>
        <c:axId val="31440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10112"/>
        <c:crosses val="autoZero"/>
        <c:auto val="1"/>
        <c:lblAlgn val="ctr"/>
        <c:lblOffset val="100"/>
        <c:noMultiLvlLbl val="0"/>
      </c:catAx>
      <c:valAx>
        <c:axId val="184410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401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70975503062115E-2"/>
          <c:y val="1.6805303994062878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73.900000000000006</c:v>
                </c:pt>
                <c:pt idx="1">
                  <c:v>60.87</c:v>
                </c:pt>
                <c:pt idx="2">
                  <c:v>25</c:v>
                </c:pt>
                <c:pt idx="3">
                  <c:v>81.81</c:v>
                </c:pt>
                <c:pt idx="4">
                  <c:v>79.31</c:v>
                </c:pt>
                <c:pt idx="9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76.260000000000005</c:v>
                </c:pt>
                <c:pt idx="1">
                  <c:v>68.75</c:v>
                </c:pt>
                <c:pt idx="5">
                  <c:v>93.33</c:v>
                </c:pt>
                <c:pt idx="6">
                  <c:v>50</c:v>
                </c:pt>
                <c:pt idx="8">
                  <c:v>42.86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EC-4D61-B5EF-4E1F39CB0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311168"/>
        <c:axId val="314601984"/>
      </c:barChart>
      <c:catAx>
        <c:axId val="31431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01984"/>
        <c:crosses val="autoZero"/>
        <c:auto val="1"/>
        <c:lblAlgn val="ctr"/>
        <c:lblOffset val="100"/>
        <c:noMultiLvlLbl val="0"/>
      </c:catAx>
      <c:valAx>
        <c:axId val="3146019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311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68816956407719E-2"/>
          <c:y val="6.0451306940377529E-2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1.45</c:v>
                </c:pt>
                <c:pt idx="1">
                  <c:v>37.68</c:v>
                </c:pt>
                <c:pt idx="2">
                  <c:v>47.83</c:v>
                </c:pt>
                <c:pt idx="3">
                  <c:v>13.04</c:v>
                </c:pt>
                <c:pt idx="4">
                  <c:v>60.87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31.25</c:v>
                </c:pt>
                <c:pt idx="2">
                  <c:v>50</c:v>
                </c:pt>
                <c:pt idx="3">
                  <c:v>18.75</c:v>
                </c:pt>
                <c:pt idx="4">
                  <c:v>68.75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5C-4857-9E5A-319540E8C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4401280"/>
        <c:axId val="184410112"/>
      </c:barChart>
      <c:catAx>
        <c:axId val="31440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10112"/>
        <c:crosses val="autoZero"/>
        <c:auto val="1"/>
        <c:lblAlgn val="ctr"/>
        <c:lblOffset val="100"/>
        <c:noMultiLvlLbl val="0"/>
      </c:catAx>
      <c:valAx>
        <c:axId val="184410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401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70975503062115E-2"/>
          <c:y val="1.6805303994062878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75.010000000000005</c:v>
                </c:pt>
                <c:pt idx="1">
                  <c:v>81.819999999999993</c:v>
                </c:pt>
                <c:pt idx="3">
                  <c:v>100</c:v>
                </c:pt>
                <c:pt idx="5">
                  <c:v>64.7</c:v>
                </c:pt>
                <c:pt idx="7">
                  <c:v>87.5</c:v>
                </c:pt>
                <c:pt idx="8">
                  <c:v>78.569999999999993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75.23</c:v>
                </c:pt>
                <c:pt idx="1">
                  <c:v>76.36</c:v>
                </c:pt>
                <c:pt idx="3">
                  <c:v>93.75</c:v>
                </c:pt>
                <c:pt idx="5">
                  <c:v>59.09</c:v>
                </c:pt>
                <c:pt idx="6">
                  <c:v>81.81</c:v>
                </c:pt>
                <c:pt idx="8">
                  <c:v>83.33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6-4FD0-B33F-46E466AB0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311168"/>
        <c:axId val="314601984"/>
      </c:barChart>
      <c:catAx>
        <c:axId val="31431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01984"/>
        <c:crosses val="autoZero"/>
        <c:auto val="1"/>
        <c:lblAlgn val="ctr"/>
        <c:lblOffset val="100"/>
        <c:noMultiLvlLbl val="0"/>
      </c:catAx>
      <c:valAx>
        <c:axId val="3146019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311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68816956407719E-2"/>
          <c:y val="6.0451306940377529E-2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18.18</c:v>
                </c:pt>
                <c:pt idx="2">
                  <c:v>41.82</c:v>
                </c:pt>
                <c:pt idx="3">
                  <c:v>40</c:v>
                </c:pt>
                <c:pt idx="4">
                  <c:v>81.819999999999993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23.64</c:v>
                </c:pt>
                <c:pt idx="2">
                  <c:v>50.91</c:v>
                </c:pt>
                <c:pt idx="3">
                  <c:v>25.45</c:v>
                </c:pt>
                <c:pt idx="4">
                  <c:v>76.36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1A-41BA-AC24-FD00E0C33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4401280"/>
        <c:axId val="184410112"/>
      </c:barChart>
      <c:catAx>
        <c:axId val="31440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10112"/>
        <c:crosses val="autoZero"/>
        <c:auto val="1"/>
        <c:lblAlgn val="ctr"/>
        <c:lblOffset val="100"/>
        <c:noMultiLvlLbl val="0"/>
      </c:catAx>
      <c:valAx>
        <c:axId val="184410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401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70975503062115E-2"/>
          <c:y val="1.6805303994062878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58.73</c:v>
                </c:pt>
                <c:pt idx="1">
                  <c:v>36.21</c:v>
                </c:pt>
                <c:pt idx="2">
                  <c:v>45.45</c:v>
                </c:pt>
                <c:pt idx="4">
                  <c:v>33.33</c:v>
                </c:pt>
                <c:pt idx="6">
                  <c:v>22.22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59.03</c:v>
                </c:pt>
                <c:pt idx="1">
                  <c:v>74.510000000000005</c:v>
                </c:pt>
                <c:pt idx="2">
                  <c:v>72</c:v>
                </c:pt>
                <c:pt idx="4">
                  <c:v>100</c:v>
                </c:pt>
                <c:pt idx="6">
                  <c:v>61.54</c:v>
                </c:pt>
                <c:pt idx="9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DD-447A-8524-2398FD860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311168"/>
        <c:axId val="314601984"/>
      </c:barChart>
      <c:catAx>
        <c:axId val="31431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01984"/>
        <c:crosses val="autoZero"/>
        <c:auto val="1"/>
        <c:lblAlgn val="ctr"/>
        <c:lblOffset val="100"/>
        <c:noMultiLvlLbl val="0"/>
      </c:catAx>
      <c:valAx>
        <c:axId val="3146019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311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68816956407719E-2"/>
          <c:y val="6.0451306940377529E-2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24.14</c:v>
                </c:pt>
                <c:pt idx="1">
                  <c:v>39.659999999999997</c:v>
                </c:pt>
                <c:pt idx="2">
                  <c:v>20.69</c:v>
                </c:pt>
                <c:pt idx="3">
                  <c:v>15.52</c:v>
                </c:pt>
                <c:pt idx="4">
                  <c:v>36.21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5.88</c:v>
                </c:pt>
                <c:pt idx="1">
                  <c:v>19.61</c:v>
                </c:pt>
                <c:pt idx="2">
                  <c:v>45.1</c:v>
                </c:pt>
                <c:pt idx="3">
                  <c:v>29.41</c:v>
                </c:pt>
                <c:pt idx="4">
                  <c:v>74.510000000000005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E5-4BDA-95F2-21F7CA9E8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4401280"/>
        <c:axId val="184410112"/>
      </c:barChart>
      <c:catAx>
        <c:axId val="31440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10112"/>
        <c:crosses val="autoZero"/>
        <c:auto val="1"/>
        <c:lblAlgn val="ctr"/>
        <c:lblOffset val="100"/>
        <c:noMultiLvlLbl val="0"/>
      </c:catAx>
      <c:valAx>
        <c:axId val="184410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401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70975503062115E-2"/>
          <c:y val="1.6805303994062878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58.73</c:v>
                </c:pt>
                <c:pt idx="1">
                  <c:v>55.55</c:v>
                </c:pt>
                <c:pt idx="4">
                  <c:v>56</c:v>
                </c:pt>
                <c:pt idx="6">
                  <c:v>53.33</c:v>
                </c:pt>
                <c:pt idx="9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61.32</c:v>
                </c:pt>
                <c:pt idx="1">
                  <c:v>72.34</c:v>
                </c:pt>
                <c:pt idx="3">
                  <c:v>81.25</c:v>
                </c:pt>
                <c:pt idx="4">
                  <c:v>64.7</c:v>
                </c:pt>
                <c:pt idx="5">
                  <c:v>71.430000000000007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CD-4664-BB0F-1336F1353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311168"/>
        <c:axId val="314601984"/>
      </c:barChart>
      <c:catAx>
        <c:axId val="31431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01984"/>
        <c:crosses val="autoZero"/>
        <c:auto val="1"/>
        <c:lblAlgn val="ctr"/>
        <c:lblOffset val="100"/>
        <c:noMultiLvlLbl val="0"/>
      </c:catAx>
      <c:valAx>
        <c:axId val="3146019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311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59864391951066E-2"/>
          <c:y val="2.4707546307194572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50.26</c:v>
                </c:pt>
                <c:pt idx="1">
                  <c:v>49.09</c:v>
                </c:pt>
                <c:pt idx="2">
                  <c:v>75</c:v>
                </c:pt>
                <c:pt idx="3">
                  <c:v>30</c:v>
                </c:pt>
                <c:pt idx="4">
                  <c:v>0</c:v>
                </c:pt>
                <c:pt idx="5">
                  <c:v>75</c:v>
                </c:pt>
                <c:pt idx="7">
                  <c:v>38.28</c:v>
                </c:pt>
                <c:pt idx="8">
                  <c:v>66.67</c:v>
                </c:pt>
                <c:pt idx="9">
                  <c:v>47.82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49.68</c:v>
                </c:pt>
                <c:pt idx="1">
                  <c:v>38.25</c:v>
                </c:pt>
                <c:pt idx="2">
                  <c:v>41.38</c:v>
                </c:pt>
                <c:pt idx="3">
                  <c:v>33.340000000000003</c:v>
                </c:pt>
                <c:pt idx="4">
                  <c:v>52</c:v>
                </c:pt>
                <c:pt idx="5">
                  <c:v>33.33</c:v>
                </c:pt>
                <c:pt idx="7">
                  <c:v>42.86</c:v>
                </c:pt>
                <c:pt idx="10">
                  <c:v>50</c:v>
                </c:pt>
                <c:pt idx="12">
                  <c:v>10</c:v>
                </c:pt>
                <c:pt idx="1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54-493F-BD12-D2008FBF2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78848"/>
        <c:axId val="156833408"/>
      </c:barChart>
      <c:catAx>
        <c:axId val="52878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33408"/>
        <c:crosses val="autoZero"/>
        <c:auto val="1"/>
        <c:lblAlgn val="ctr"/>
        <c:lblOffset val="100"/>
        <c:noMultiLvlLbl val="0"/>
      </c:catAx>
      <c:valAx>
        <c:axId val="1568334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878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68816956407719E-2"/>
          <c:y val="6.0451306940377529E-2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11.11</c:v>
                </c:pt>
                <c:pt idx="1">
                  <c:v>33.33</c:v>
                </c:pt>
                <c:pt idx="2">
                  <c:v>44.44</c:v>
                </c:pt>
                <c:pt idx="3">
                  <c:v>11.11</c:v>
                </c:pt>
                <c:pt idx="4">
                  <c:v>55.55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4.26</c:v>
                </c:pt>
                <c:pt idx="1">
                  <c:v>23.4</c:v>
                </c:pt>
                <c:pt idx="2">
                  <c:v>46.81</c:v>
                </c:pt>
                <c:pt idx="3">
                  <c:v>25.53</c:v>
                </c:pt>
                <c:pt idx="4">
                  <c:v>72.34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71-4564-B413-4D39AAA80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4401280"/>
        <c:axId val="184410112"/>
      </c:barChart>
      <c:catAx>
        <c:axId val="31440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10112"/>
        <c:crosses val="autoZero"/>
        <c:auto val="1"/>
        <c:lblAlgn val="ctr"/>
        <c:lblOffset val="100"/>
        <c:noMultiLvlLbl val="0"/>
      </c:catAx>
      <c:valAx>
        <c:axId val="184410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401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70975503062115E-2"/>
          <c:y val="1.6805303994062878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74.069999999999993</c:v>
                </c:pt>
                <c:pt idx="1">
                  <c:v>74.290000000000006</c:v>
                </c:pt>
                <c:pt idx="2">
                  <c:v>85.18</c:v>
                </c:pt>
                <c:pt idx="7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311168"/>
        <c:axId val="314601984"/>
      </c:barChart>
      <c:catAx>
        <c:axId val="31431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01984"/>
        <c:crosses val="autoZero"/>
        <c:auto val="1"/>
        <c:lblAlgn val="ctr"/>
        <c:lblOffset val="100"/>
        <c:noMultiLvlLbl val="0"/>
      </c:catAx>
      <c:valAx>
        <c:axId val="3146019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311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68816956407719E-2"/>
          <c:y val="6.0451306940377529E-2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25.71</c:v>
                </c:pt>
                <c:pt idx="2">
                  <c:v>62.86</c:v>
                </c:pt>
                <c:pt idx="3">
                  <c:v>11.43</c:v>
                </c:pt>
                <c:pt idx="4">
                  <c:v>74.290000000000006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4401280"/>
        <c:axId val="184410112"/>
      </c:barChart>
      <c:catAx>
        <c:axId val="31440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10112"/>
        <c:crosses val="autoZero"/>
        <c:auto val="1"/>
        <c:lblAlgn val="ctr"/>
        <c:lblOffset val="100"/>
        <c:noMultiLvlLbl val="0"/>
      </c:catAx>
      <c:valAx>
        <c:axId val="184410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401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70975503062115E-2"/>
          <c:y val="1.6805303994062878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67.599999999999994</c:v>
                </c:pt>
                <c:pt idx="1">
                  <c:v>81.260000000000005</c:v>
                </c:pt>
                <c:pt idx="3">
                  <c:v>75</c:v>
                </c:pt>
                <c:pt idx="4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311168"/>
        <c:axId val="314601984"/>
      </c:barChart>
      <c:catAx>
        <c:axId val="31431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01984"/>
        <c:crosses val="autoZero"/>
        <c:auto val="1"/>
        <c:lblAlgn val="ctr"/>
        <c:lblOffset val="100"/>
        <c:noMultiLvlLbl val="0"/>
      </c:catAx>
      <c:valAx>
        <c:axId val="3146019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311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68816956407719E-2"/>
          <c:y val="6.0451306940377529E-2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18.75</c:v>
                </c:pt>
                <c:pt idx="2">
                  <c:v>46.88</c:v>
                </c:pt>
                <c:pt idx="3">
                  <c:v>34.380000000000003</c:v>
                </c:pt>
                <c:pt idx="4">
                  <c:v>81.260000000000005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4401280"/>
        <c:axId val="184410112"/>
      </c:barChart>
      <c:catAx>
        <c:axId val="31440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10112"/>
        <c:crosses val="autoZero"/>
        <c:auto val="1"/>
        <c:lblAlgn val="ctr"/>
        <c:lblOffset val="100"/>
        <c:noMultiLvlLbl val="0"/>
      </c:catAx>
      <c:valAx>
        <c:axId val="184410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401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11.52</c:v>
                </c:pt>
                <c:pt idx="1">
                  <c:v>39.39</c:v>
                </c:pt>
                <c:pt idx="2">
                  <c:v>35.15</c:v>
                </c:pt>
                <c:pt idx="3">
                  <c:v>13.94</c:v>
                </c:pt>
                <c:pt idx="4">
                  <c:v>49.09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16.39</c:v>
                </c:pt>
                <c:pt idx="1">
                  <c:v>45.36</c:v>
                </c:pt>
                <c:pt idx="2">
                  <c:v>32.79</c:v>
                </c:pt>
                <c:pt idx="3">
                  <c:v>5.46</c:v>
                </c:pt>
                <c:pt idx="4">
                  <c:v>38.25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DC-4EE0-B56C-1A9B87CD2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30246656"/>
        <c:axId val="130490944"/>
      </c:barChart>
      <c:catAx>
        <c:axId val="130246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490944"/>
        <c:crosses val="autoZero"/>
        <c:auto val="1"/>
        <c:lblAlgn val="ctr"/>
        <c:lblOffset val="100"/>
        <c:noMultiLvlLbl val="0"/>
      </c:catAx>
      <c:valAx>
        <c:axId val="130490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246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59864391951066E-2"/>
          <c:y val="2.4707546307194572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56.32</c:v>
                </c:pt>
                <c:pt idx="1">
                  <c:v>62.89</c:v>
                </c:pt>
                <c:pt idx="2">
                  <c:v>67.739999999999995</c:v>
                </c:pt>
                <c:pt idx="3">
                  <c:v>66.67</c:v>
                </c:pt>
                <c:pt idx="4">
                  <c:v>36</c:v>
                </c:pt>
                <c:pt idx="5">
                  <c:v>81.489999999999995</c:v>
                </c:pt>
                <c:pt idx="10">
                  <c:v>63.63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58.66</c:v>
                </c:pt>
                <c:pt idx="1">
                  <c:v>55.9</c:v>
                </c:pt>
                <c:pt idx="2">
                  <c:v>52</c:v>
                </c:pt>
                <c:pt idx="3">
                  <c:v>57.89</c:v>
                </c:pt>
                <c:pt idx="4">
                  <c:v>53.66</c:v>
                </c:pt>
                <c:pt idx="5">
                  <c:v>75</c:v>
                </c:pt>
                <c:pt idx="7">
                  <c:v>56</c:v>
                </c:pt>
                <c:pt idx="8">
                  <c:v>42.85</c:v>
                </c:pt>
                <c:pt idx="9">
                  <c:v>29.17</c:v>
                </c:pt>
                <c:pt idx="11">
                  <c:v>66.66</c:v>
                </c:pt>
                <c:pt idx="15">
                  <c:v>62.5</c:v>
                </c:pt>
                <c:pt idx="16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6-45E3-9881-AD8982768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78848"/>
        <c:axId val="156833408"/>
      </c:barChart>
      <c:catAx>
        <c:axId val="52878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33408"/>
        <c:crosses val="autoZero"/>
        <c:auto val="1"/>
        <c:lblAlgn val="ctr"/>
        <c:lblOffset val="100"/>
        <c:noMultiLvlLbl val="0"/>
      </c:catAx>
      <c:valAx>
        <c:axId val="1568334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878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18.18</c:v>
                </c:pt>
                <c:pt idx="1">
                  <c:v>18.18</c:v>
                </c:pt>
                <c:pt idx="2">
                  <c:v>45.45</c:v>
                </c:pt>
                <c:pt idx="3">
                  <c:v>18.18</c:v>
                </c:pt>
                <c:pt idx="4">
                  <c:v>63.63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13.89</c:v>
                </c:pt>
                <c:pt idx="1">
                  <c:v>30.21</c:v>
                </c:pt>
                <c:pt idx="2">
                  <c:v>38.19</c:v>
                </c:pt>
                <c:pt idx="3">
                  <c:v>17.71</c:v>
                </c:pt>
                <c:pt idx="4">
                  <c:v>55.9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5B-4DA1-AC6C-A6233BEF5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30246656"/>
        <c:axId val="130490944"/>
      </c:barChart>
      <c:catAx>
        <c:axId val="130246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490944"/>
        <c:crosses val="autoZero"/>
        <c:auto val="1"/>
        <c:lblAlgn val="ctr"/>
        <c:lblOffset val="100"/>
        <c:noMultiLvlLbl val="0"/>
      </c:catAx>
      <c:valAx>
        <c:axId val="130490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246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59864391951066E-2"/>
          <c:y val="2.4707546307194572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77.3</c:v>
                </c:pt>
                <c:pt idx="1">
                  <c:v>72.5</c:v>
                </c:pt>
                <c:pt idx="2">
                  <c:v>67.400000000000006</c:v>
                </c:pt>
                <c:pt idx="3">
                  <c:v>90.2</c:v>
                </c:pt>
                <c:pt idx="4">
                  <c:v>63.8</c:v>
                </c:pt>
                <c:pt idx="5">
                  <c:v>88.6</c:v>
                </c:pt>
                <c:pt idx="6">
                  <c:v>62.5</c:v>
                </c:pt>
                <c:pt idx="7">
                  <c:v>58.1</c:v>
                </c:pt>
                <c:pt idx="8">
                  <c:v>71.5</c:v>
                </c:pt>
                <c:pt idx="9">
                  <c:v>53.3</c:v>
                </c:pt>
                <c:pt idx="10">
                  <c:v>66.599999999999994</c:v>
                </c:pt>
                <c:pt idx="11">
                  <c:v>72.7</c:v>
                </c:pt>
                <c:pt idx="12">
                  <c:v>52.6</c:v>
                </c:pt>
                <c:pt idx="13">
                  <c:v>77</c:v>
                </c:pt>
                <c:pt idx="14">
                  <c:v>52.6</c:v>
                </c:pt>
                <c:pt idx="15">
                  <c:v>100</c:v>
                </c:pt>
                <c:pt idx="16">
                  <c:v>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77.5</c:v>
                </c:pt>
                <c:pt idx="1">
                  <c:v>76.099999999999994</c:v>
                </c:pt>
                <c:pt idx="2">
                  <c:v>75</c:v>
                </c:pt>
                <c:pt idx="3">
                  <c:v>89.4</c:v>
                </c:pt>
                <c:pt idx="4">
                  <c:v>75.599999999999994</c:v>
                </c:pt>
                <c:pt idx="5">
                  <c:v>73.3</c:v>
                </c:pt>
                <c:pt idx="6">
                  <c:v>60</c:v>
                </c:pt>
                <c:pt idx="7">
                  <c:v>68.8</c:v>
                </c:pt>
                <c:pt idx="8">
                  <c:v>57.2</c:v>
                </c:pt>
                <c:pt idx="9">
                  <c:v>56.7</c:v>
                </c:pt>
                <c:pt idx="10">
                  <c:v>91.6</c:v>
                </c:pt>
                <c:pt idx="11">
                  <c:v>81.8</c:v>
                </c:pt>
                <c:pt idx="12">
                  <c:v>86.7</c:v>
                </c:pt>
                <c:pt idx="13">
                  <c:v>87.5</c:v>
                </c:pt>
                <c:pt idx="14">
                  <c:v>37.6</c:v>
                </c:pt>
                <c:pt idx="15">
                  <c:v>81.900000000000006</c:v>
                </c:pt>
                <c:pt idx="16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63.49</c:v>
                </c:pt>
                <c:pt idx="1">
                  <c:v>60.17</c:v>
                </c:pt>
                <c:pt idx="2">
                  <c:v>56.16</c:v>
                </c:pt>
                <c:pt idx="3">
                  <c:v>70.319999999999993</c:v>
                </c:pt>
                <c:pt idx="4">
                  <c:v>71.03</c:v>
                </c:pt>
                <c:pt idx="5">
                  <c:v>61.06</c:v>
                </c:pt>
                <c:pt idx="6">
                  <c:v>50</c:v>
                </c:pt>
                <c:pt idx="7">
                  <c:v>36.99</c:v>
                </c:pt>
                <c:pt idx="8">
                  <c:v>70</c:v>
                </c:pt>
                <c:pt idx="9">
                  <c:v>54.54</c:v>
                </c:pt>
                <c:pt idx="11">
                  <c:v>71.430000000000007</c:v>
                </c:pt>
                <c:pt idx="12">
                  <c:v>44.44</c:v>
                </c:pt>
                <c:pt idx="13">
                  <c:v>50</c:v>
                </c:pt>
                <c:pt idx="14">
                  <c:v>36.36</c:v>
                </c:pt>
                <c:pt idx="15">
                  <c:v>54.54</c:v>
                </c:pt>
                <c:pt idx="16">
                  <c:v>61.29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A-42D4-9A20-07F42D73E6B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73.900000000000006</c:v>
                </c:pt>
                <c:pt idx="1">
                  <c:v>68.69</c:v>
                </c:pt>
                <c:pt idx="2">
                  <c:v>80.540000000000006</c:v>
                </c:pt>
                <c:pt idx="3">
                  <c:v>85.83</c:v>
                </c:pt>
                <c:pt idx="4">
                  <c:v>68.75</c:v>
                </c:pt>
                <c:pt idx="5">
                  <c:v>64.709999999999994</c:v>
                </c:pt>
                <c:pt idx="6">
                  <c:v>71.430000000000007</c:v>
                </c:pt>
                <c:pt idx="7">
                  <c:v>45.12</c:v>
                </c:pt>
                <c:pt idx="8">
                  <c:v>78.94</c:v>
                </c:pt>
                <c:pt idx="9">
                  <c:v>57.69</c:v>
                </c:pt>
                <c:pt idx="10">
                  <c:v>52.39</c:v>
                </c:pt>
                <c:pt idx="11">
                  <c:v>72.73</c:v>
                </c:pt>
                <c:pt idx="12">
                  <c:v>61.54</c:v>
                </c:pt>
                <c:pt idx="13">
                  <c:v>16.670000000000002</c:v>
                </c:pt>
                <c:pt idx="14">
                  <c:v>60</c:v>
                </c:pt>
                <c:pt idx="15">
                  <c:v>53.85</c:v>
                </c:pt>
                <c:pt idx="16">
                  <c:v>52.94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3A-42D4-9A20-07F42D73E6B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66.209999999999994</c:v>
                </c:pt>
                <c:pt idx="1">
                  <c:v>60.68</c:v>
                </c:pt>
                <c:pt idx="2">
                  <c:v>77.680000000000007</c:v>
                </c:pt>
                <c:pt idx="3">
                  <c:v>81.400000000000006</c:v>
                </c:pt>
                <c:pt idx="4">
                  <c:v>54.09</c:v>
                </c:pt>
                <c:pt idx="5">
                  <c:v>41.59</c:v>
                </c:pt>
                <c:pt idx="6">
                  <c:v>20</c:v>
                </c:pt>
                <c:pt idx="7">
                  <c:v>49.21</c:v>
                </c:pt>
                <c:pt idx="8">
                  <c:v>42.86</c:v>
                </c:pt>
                <c:pt idx="9">
                  <c:v>36.85</c:v>
                </c:pt>
                <c:pt idx="10">
                  <c:v>52.38</c:v>
                </c:pt>
                <c:pt idx="11">
                  <c:v>70.37</c:v>
                </c:pt>
                <c:pt idx="12">
                  <c:v>57.14</c:v>
                </c:pt>
                <c:pt idx="13">
                  <c:v>44.44</c:v>
                </c:pt>
                <c:pt idx="14">
                  <c:v>58.33</c:v>
                </c:pt>
                <c:pt idx="15">
                  <c:v>60</c:v>
                </c:pt>
                <c:pt idx="16">
                  <c:v>52.94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3A-42D4-9A20-07F42D73E6B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72.650000000000006</c:v>
                </c:pt>
                <c:pt idx="1">
                  <c:v>67.930000000000007</c:v>
                </c:pt>
                <c:pt idx="2">
                  <c:v>69.599999999999994</c:v>
                </c:pt>
                <c:pt idx="3">
                  <c:v>59.48</c:v>
                </c:pt>
                <c:pt idx="4">
                  <c:v>76.3</c:v>
                </c:pt>
                <c:pt idx="5">
                  <c:v>80</c:v>
                </c:pt>
                <c:pt idx="6">
                  <c:v>13.33</c:v>
                </c:pt>
                <c:pt idx="7">
                  <c:v>59.26</c:v>
                </c:pt>
                <c:pt idx="8">
                  <c:v>75</c:v>
                </c:pt>
                <c:pt idx="9">
                  <c:v>66.67</c:v>
                </c:pt>
                <c:pt idx="10">
                  <c:v>84.22</c:v>
                </c:pt>
                <c:pt idx="11">
                  <c:v>51.51</c:v>
                </c:pt>
                <c:pt idx="12">
                  <c:v>70</c:v>
                </c:pt>
                <c:pt idx="13">
                  <c:v>55.55</c:v>
                </c:pt>
                <c:pt idx="14">
                  <c:v>44.44</c:v>
                </c:pt>
                <c:pt idx="15">
                  <c:v>100</c:v>
                </c:pt>
                <c:pt idx="16">
                  <c:v>81.819999999999993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3A-42D4-9A20-07F42D73E6B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72.510000000000005</c:v>
                </c:pt>
                <c:pt idx="1">
                  <c:v>71.7</c:v>
                </c:pt>
                <c:pt idx="2">
                  <c:v>65.239999999999995</c:v>
                </c:pt>
                <c:pt idx="3">
                  <c:v>87.97</c:v>
                </c:pt>
                <c:pt idx="4">
                  <c:v>68.12</c:v>
                </c:pt>
                <c:pt idx="5">
                  <c:v>80.91</c:v>
                </c:pt>
                <c:pt idx="6">
                  <c:v>41.92</c:v>
                </c:pt>
                <c:pt idx="7">
                  <c:v>63.41</c:v>
                </c:pt>
                <c:pt idx="8">
                  <c:v>93.33</c:v>
                </c:pt>
                <c:pt idx="9">
                  <c:v>57.69</c:v>
                </c:pt>
                <c:pt idx="10">
                  <c:v>50</c:v>
                </c:pt>
                <c:pt idx="11">
                  <c:v>64.709999999999994</c:v>
                </c:pt>
                <c:pt idx="12">
                  <c:v>72.22</c:v>
                </c:pt>
                <c:pt idx="13">
                  <c:v>53.33</c:v>
                </c:pt>
                <c:pt idx="14">
                  <c:v>75</c:v>
                </c:pt>
                <c:pt idx="15">
                  <c:v>60</c:v>
                </c:pt>
                <c:pt idx="16">
                  <c:v>73.34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D-4755-BB04-3779F67B7AF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72.98</c:v>
                </c:pt>
                <c:pt idx="1">
                  <c:v>73.78</c:v>
                </c:pt>
                <c:pt idx="2">
                  <c:v>80.8</c:v>
                </c:pt>
                <c:pt idx="3">
                  <c:v>85.71</c:v>
                </c:pt>
                <c:pt idx="4">
                  <c:v>68.180000000000007</c:v>
                </c:pt>
                <c:pt idx="5">
                  <c:v>66.95</c:v>
                </c:pt>
                <c:pt idx="6">
                  <c:v>66.67</c:v>
                </c:pt>
                <c:pt idx="7">
                  <c:v>68.92</c:v>
                </c:pt>
                <c:pt idx="8">
                  <c:v>73.33</c:v>
                </c:pt>
                <c:pt idx="9">
                  <c:v>66.67</c:v>
                </c:pt>
                <c:pt idx="10">
                  <c:v>85.72</c:v>
                </c:pt>
                <c:pt idx="11">
                  <c:v>84.38</c:v>
                </c:pt>
                <c:pt idx="12">
                  <c:v>50</c:v>
                </c:pt>
                <c:pt idx="13">
                  <c:v>66.66</c:v>
                </c:pt>
                <c:pt idx="14">
                  <c:v>55.55</c:v>
                </c:pt>
                <c:pt idx="15">
                  <c:v>55.55</c:v>
                </c:pt>
                <c:pt idx="16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2D-4755-BB04-3779F67B7AFF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Лист1!$K$2:$K$18</c:f>
              <c:numCache>
                <c:formatCode>General</c:formatCode>
                <c:ptCount val="17"/>
                <c:pt idx="0">
                  <c:v>73.97</c:v>
                </c:pt>
                <c:pt idx="1">
                  <c:v>74.22</c:v>
                </c:pt>
                <c:pt idx="2">
                  <c:v>68.37</c:v>
                </c:pt>
                <c:pt idx="3">
                  <c:v>95.08</c:v>
                </c:pt>
                <c:pt idx="4">
                  <c:v>75.17</c:v>
                </c:pt>
                <c:pt idx="5">
                  <c:v>76.73</c:v>
                </c:pt>
                <c:pt idx="6">
                  <c:v>42.86</c:v>
                </c:pt>
                <c:pt idx="7">
                  <c:v>61.11</c:v>
                </c:pt>
                <c:pt idx="8">
                  <c:v>91.66</c:v>
                </c:pt>
                <c:pt idx="9">
                  <c:v>61.9</c:v>
                </c:pt>
                <c:pt idx="10">
                  <c:v>61.54</c:v>
                </c:pt>
                <c:pt idx="11">
                  <c:v>75</c:v>
                </c:pt>
                <c:pt idx="12">
                  <c:v>45.45</c:v>
                </c:pt>
                <c:pt idx="13">
                  <c:v>50</c:v>
                </c:pt>
                <c:pt idx="14">
                  <c:v>80</c:v>
                </c:pt>
                <c:pt idx="15">
                  <c:v>77.78</c:v>
                </c:pt>
                <c:pt idx="16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6-4631-9A6A-7D7F4D6EC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247168"/>
        <c:axId val="130493824"/>
      </c:barChart>
      <c:catAx>
        <c:axId val="130247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493824"/>
        <c:crosses val="autoZero"/>
        <c:auto val="1"/>
        <c:lblAlgn val="ctr"/>
        <c:lblOffset val="100"/>
        <c:noMultiLvlLbl val="0"/>
      </c:catAx>
      <c:valAx>
        <c:axId val="1304938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247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4.7</c:v>
                </c:pt>
                <c:pt idx="1">
                  <c:v>22.8</c:v>
                </c:pt>
                <c:pt idx="2">
                  <c:v>28.4</c:v>
                </c:pt>
                <c:pt idx="3">
                  <c:v>44.1</c:v>
                </c:pt>
                <c:pt idx="4">
                  <c:v>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19.5</c:v>
                </c:pt>
                <c:pt idx="2">
                  <c:v>43.3</c:v>
                </c:pt>
                <c:pt idx="3">
                  <c:v>32.799999999999997</c:v>
                </c:pt>
                <c:pt idx="4">
                  <c:v>76.099999999999994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11.81</c:v>
                </c:pt>
                <c:pt idx="1">
                  <c:v>28.02</c:v>
                </c:pt>
                <c:pt idx="2">
                  <c:v>44.32</c:v>
                </c:pt>
                <c:pt idx="3">
                  <c:v>15.79</c:v>
                </c:pt>
                <c:pt idx="4">
                  <c:v>60.17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0-4F2C-B7F3-297D8BADF1D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7.09</c:v>
                </c:pt>
                <c:pt idx="1">
                  <c:v>24.23</c:v>
                </c:pt>
                <c:pt idx="2">
                  <c:v>43.69</c:v>
                </c:pt>
                <c:pt idx="3">
                  <c:v>25</c:v>
                </c:pt>
                <c:pt idx="4">
                  <c:v>68.69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0-4F2C-B7F3-297D8BADF1D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9.65</c:v>
                </c:pt>
                <c:pt idx="1">
                  <c:v>29.68</c:v>
                </c:pt>
                <c:pt idx="2">
                  <c:v>39.04</c:v>
                </c:pt>
                <c:pt idx="3">
                  <c:v>21.64</c:v>
                </c:pt>
                <c:pt idx="4">
                  <c:v>60.68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10-4F2C-B7F3-297D8BADF1D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6.63</c:v>
                </c:pt>
                <c:pt idx="1">
                  <c:v>25.44</c:v>
                </c:pt>
                <c:pt idx="2">
                  <c:v>41</c:v>
                </c:pt>
                <c:pt idx="3">
                  <c:v>26.93</c:v>
                </c:pt>
                <c:pt idx="4">
                  <c:v>67.930000000000007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10-4F2C-B7F3-297D8BADF1D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4.3099999999999996</c:v>
                </c:pt>
                <c:pt idx="1">
                  <c:v>23.98</c:v>
                </c:pt>
                <c:pt idx="2">
                  <c:v>45.18</c:v>
                </c:pt>
                <c:pt idx="3">
                  <c:v>26.52</c:v>
                </c:pt>
                <c:pt idx="4">
                  <c:v>71.7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71-4DAC-B0F1-CC7AA5E892F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2.65</c:v>
                </c:pt>
                <c:pt idx="1">
                  <c:v>23.57</c:v>
                </c:pt>
                <c:pt idx="2">
                  <c:v>49.79</c:v>
                </c:pt>
                <c:pt idx="3">
                  <c:v>23.99</c:v>
                </c:pt>
                <c:pt idx="4">
                  <c:v>73.78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71-4DAC-B0F1-CC7AA5E892F9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3.64</c:v>
                </c:pt>
                <c:pt idx="1">
                  <c:v>22.13</c:v>
                </c:pt>
                <c:pt idx="2">
                  <c:v>46.15</c:v>
                </c:pt>
                <c:pt idx="3">
                  <c:v>28.07</c:v>
                </c:pt>
                <c:pt idx="4">
                  <c:v>74.22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A7-4344-BB7C-E1E735190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30676736"/>
        <c:axId val="130496704"/>
      </c:barChart>
      <c:catAx>
        <c:axId val="130676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496704"/>
        <c:crosses val="autoZero"/>
        <c:auto val="1"/>
        <c:lblAlgn val="ctr"/>
        <c:lblOffset val="100"/>
        <c:noMultiLvlLbl val="0"/>
      </c:catAx>
      <c:valAx>
        <c:axId val="1304967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676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59864391951066E-2"/>
          <c:y val="2.4707546307194572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67.599999999999994</c:v>
                </c:pt>
                <c:pt idx="1">
                  <c:v>64.900000000000006</c:v>
                </c:pt>
                <c:pt idx="2">
                  <c:v>70.599999999999994</c:v>
                </c:pt>
                <c:pt idx="3">
                  <c:v>86.3</c:v>
                </c:pt>
                <c:pt idx="4">
                  <c:v>53.7</c:v>
                </c:pt>
                <c:pt idx="5">
                  <c:v>67.8</c:v>
                </c:pt>
                <c:pt idx="6">
                  <c:v>40</c:v>
                </c:pt>
                <c:pt idx="7">
                  <c:v>51.7</c:v>
                </c:pt>
                <c:pt idx="8">
                  <c:v>73.3</c:v>
                </c:pt>
                <c:pt idx="9">
                  <c:v>50</c:v>
                </c:pt>
                <c:pt idx="10">
                  <c:v>38.5</c:v>
                </c:pt>
                <c:pt idx="11">
                  <c:v>63</c:v>
                </c:pt>
                <c:pt idx="12">
                  <c:v>37.5</c:v>
                </c:pt>
                <c:pt idx="13">
                  <c:v>66.599999999999994</c:v>
                </c:pt>
                <c:pt idx="14">
                  <c:v>27.8</c:v>
                </c:pt>
                <c:pt idx="15">
                  <c:v>100</c:v>
                </c:pt>
                <c:pt idx="16">
                  <c:v>72.7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67.7</c:v>
                </c:pt>
                <c:pt idx="1">
                  <c:v>61.5</c:v>
                </c:pt>
                <c:pt idx="2">
                  <c:v>61.6</c:v>
                </c:pt>
                <c:pt idx="3">
                  <c:v>76.099999999999994</c:v>
                </c:pt>
                <c:pt idx="4">
                  <c:v>60.7</c:v>
                </c:pt>
                <c:pt idx="5">
                  <c:v>73.2</c:v>
                </c:pt>
                <c:pt idx="6">
                  <c:v>12.5</c:v>
                </c:pt>
                <c:pt idx="7">
                  <c:v>57.3</c:v>
                </c:pt>
                <c:pt idx="8">
                  <c:v>26.7</c:v>
                </c:pt>
                <c:pt idx="9">
                  <c:v>43.3</c:v>
                </c:pt>
                <c:pt idx="10">
                  <c:v>42.9</c:v>
                </c:pt>
                <c:pt idx="11">
                  <c:v>54.8</c:v>
                </c:pt>
                <c:pt idx="12">
                  <c:v>11.8</c:v>
                </c:pt>
                <c:pt idx="13">
                  <c:v>87.5</c:v>
                </c:pt>
                <c:pt idx="14">
                  <c:v>40</c:v>
                </c:pt>
                <c:pt idx="15">
                  <c:v>80</c:v>
                </c:pt>
                <c:pt idx="16">
                  <c:v>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48.02</c:v>
                </c:pt>
                <c:pt idx="1">
                  <c:v>32.03</c:v>
                </c:pt>
                <c:pt idx="2">
                  <c:v>42.38</c:v>
                </c:pt>
                <c:pt idx="3">
                  <c:v>54.23</c:v>
                </c:pt>
                <c:pt idx="4">
                  <c:v>21.82</c:v>
                </c:pt>
                <c:pt idx="5">
                  <c:v>32.450000000000003</c:v>
                </c:pt>
                <c:pt idx="6">
                  <c:v>0</c:v>
                </c:pt>
                <c:pt idx="7">
                  <c:v>4.8099999999999996</c:v>
                </c:pt>
                <c:pt idx="8">
                  <c:v>40</c:v>
                </c:pt>
                <c:pt idx="9">
                  <c:v>26.32</c:v>
                </c:pt>
                <c:pt idx="10">
                  <c:v>7.69</c:v>
                </c:pt>
                <c:pt idx="11">
                  <c:v>29.63</c:v>
                </c:pt>
                <c:pt idx="12">
                  <c:v>42.86</c:v>
                </c:pt>
                <c:pt idx="13">
                  <c:v>16.670000000000002</c:v>
                </c:pt>
                <c:pt idx="14">
                  <c:v>36.36</c:v>
                </c:pt>
                <c:pt idx="15">
                  <c:v>33.33</c:v>
                </c:pt>
                <c:pt idx="16">
                  <c:v>30.77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6-43EE-A4CE-75AC8D937AD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63.99</c:v>
                </c:pt>
                <c:pt idx="1">
                  <c:v>52.92</c:v>
                </c:pt>
                <c:pt idx="2">
                  <c:v>62.76</c:v>
                </c:pt>
                <c:pt idx="3">
                  <c:v>80.33</c:v>
                </c:pt>
                <c:pt idx="4">
                  <c:v>55.85</c:v>
                </c:pt>
                <c:pt idx="5">
                  <c:v>54.73</c:v>
                </c:pt>
                <c:pt idx="6">
                  <c:v>25</c:v>
                </c:pt>
                <c:pt idx="7">
                  <c:v>49.32</c:v>
                </c:pt>
                <c:pt idx="8">
                  <c:v>70</c:v>
                </c:pt>
                <c:pt idx="9">
                  <c:v>50</c:v>
                </c:pt>
                <c:pt idx="10">
                  <c:v>55</c:v>
                </c:pt>
                <c:pt idx="11">
                  <c:v>56.82</c:v>
                </c:pt>
                <c:pt idx="12">
                  <c:v>58.33</c:v>
                </c:pt>
                <c:pt idx="13">
                  <c:v>0</c:v>
                </c:pt>
                <c:pt idx="14">
                  <c:v>50</c:v>
                </c:pt>
                <c:pt idx="15">
                  <c:v>75</c:v>
                </c:pt>
                <c:pt idx="16">
                  <c:v>52.64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6-43EE-A4CE-75AC8D937AD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55.43</c:v>
                </c:pt>
                <c:pt idx="1">
                  <c:v>53.51</c:v>
                </c:pt>
                <c:pt idx="2">
                  <c:v>55.08</c:v>
                </c:pt>
                <c:pt idx="3">
                  <c:v>69.599999999999994</c:v>
                </c:pt>
                <c:pt idx="4">
                  <c:v>43.47</c:v>
                </c:pt>
                <c:pt idx="5">
                  <c:v>56.88</c:v>
                </c:pt>
                <c:pt idx="6">
                  <c:v>33.33</c:v>
                </c:pt>
                <c:pt idx="7">
                  <c:v>57.37</c:v>
                </c:pt>
                <c:pt idx="8">
                  <c:v>66.66</c:v>
                </c:pt>
                <c:pt idx="9">
                  <c:v>23.53</c:v>
                </c:pt>
                <c:pt idx="10">
                  <c:v>55.56</c:v>
                </c:pt>
                <c:pt idx="11">
                  <c:v>42.85</c:v>
                </c:pt>
                <c:pt idx="12">
                  <c:v>28.58</c:v>
                </c:pt>
                <c:pt idx="13">
                  <c:v>0</c:v>
                </c:pt>
                <c:pt idx="14">
                  <c:v>63.63</c:v>
                </c:pt>
                <c:pt idx="15">
                  <c:v>60</c:v>
                </c:pt>
                <c:pt idx="16">
                  <c:v>31.25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76-43EE-A4CE-75AC8D937AD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62.29</c:v>
                </c:pt>
                <c:pt idx="1">
                  <c:v>59.26</c:v>
                </c:pt>
                <c:pt idx="2">
                  <c:v>65.48</c:v>
                </c:pt>
                <c:pt idx="3">
                  <c:v>55.47</c:v>
                </c:pt>
                <c:pt idx="4">
                  <c:v>76.23</c:v>
                </c:pt>
                <c:pt idx="5">
                  <c:v>68.52</c:v>
                </c:pt>
                <c:pt idx="6">
                  <c:v>0</c:v>
                </c:pt>
                <c:pt idx="7">
                  <c:v>29.49</c:v>
                </c:pt>
                <c:pt idx="8">
                  <c:v>71.430000000000007</c:v>
                </c:pt>
                <c:pt idx="9">
                  <c:v>53.33</c:v>
                </c:pt>
                <c:pt idx="10">
                  <c:v>72.23</c:v>
                </c:pt>
                <c:pt idx="11">
                  <c:v>39.39</c:v>
                </c:pt>
                <c:pt idx="12">
                  <c:v>70</c:v>
                </c:pt>
                <c:pt idx="13">
                  <c:v>55.56</c:v>
                </c:pt>
                <c:pt idx="14">
                  <c:v>41.18</c:v>
                </c:pt>
                <c:pt idx="15">
                  <c:v>75</c:v>
                </c:pt>
                <c:pt idx="16">
                  <c:v>70.83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76-43EE-A4CE-75AC8D937AD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61.78</c:v>
                </c:pt>
                <c:pt idx="1">
                  <c:v>62.6</c:v>
                </c:pt>
                <c:pt idx="2">
                  <c:v>64.790000000000006</c:v>
                </c:pt>
                <c:pt idx="3">
                  <c:v>74.36</c:v>
                </c:pt>
                <c:pt idx="4">
                  <c:v>65.709999999999994</c:v>
                </c:pt>
                <c:pt idx="5">
                  <c:v>57.9</c:v>
                </c:pt>
                <c:pt idx="6">
                  <c:v>50</c:v>
                </c:pt>
                <c:pt idx="7">
                  <c:v>70.13</c:v>
                </c:pt>
                <c:pt idx="8">
                  <c:v>66.67</c:v>
                </c:pt>
                <c:pt idx="9">
                  <c:v>50</c:v>
                </c:pt>
                <c:pt idx="10">
                  <c:v>38.46</c:v>
                </c:pt>
                <c:pt idx="11">
                  <c:v>52</c:v>
                </c:pt>
                <c:pt idx="12">
                  <c:v>50</c:v>
                </c:pt>
                <c:pt idx="13">
                  <c:v>53.85</c:v>
                </c:pt>
                <c:pt idx="14">
                  <c:v>50</c:v>
                </c:pt>
                <c:pt idx="15">
                  <c:v>50</c:v>
                </c:pt>
                <c:pt idx="16">
                  <c:v>41.17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6-4F32-908C-D445224E6AB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58.51</c:v>
                </c:pt>
                <c:pt idx="1">
                  <c:v>56.38</c:v>
                </c:pt>
                <c:pt idx="2">
                  <c:v>60.26</c:v>
                </c:pt>
                <c:pt idx="3">
                  <c:v>71.430000000000007</c:v>
                </c:pt>
                <c:pt idx="4">
                  <c:v>52.3</c:v>
                </c:pt>
                <c:pt idx="5">
                  <c:v>48.8</c:v>
                </c:pt>
                <c:pt idx="6">
                  <c:v>40</c:v>
                </c:pt>
                <c:pt idx="7">
                  <c:v>62.67</c:v>
                </c:pt>
                <c:pt idx="8">
                  <c:v>62.5</c:v>
                </c:pt>
                <c:pt idx="9">
                  <c:v>32</c:v>
                </c:pt>
                <c:pt idx="10">
                  <c:v>71.430000000000007</c:v>
                </c:pt>
                <c:pt idx="11">
                  <c:v>61.76</c:v>
                </c:pt>
                <c:pt idx="12">
                  <c:v>40</c:v>
                </c:pt>
                <c:pt idx="13">
                  <c:v>44.44</c:v>
                </c:pt>
                <c:pt idx="14">
                  <c:v>40</c:v>
                </c:pt>
                <c:pt idx="15">
                  <c:v>36.840000000000003</c:v>
                </c:pt>
                <c:pt idx="1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36-4F32-908C-D445224E6AB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Лист1!$K$2:$K$18</c:f>
              <c:numCache>
                <c:formatCode>General</c:formatCode>
                <c:ptCount val="17"/>
                <c:pt idx="0">
                  <c:v>59.44</c:v>
                </c:pt>
                <c:pt idx="1">
                  <c:v>53.89</c:v>
                </c:pt>
                <c:pt idx="2">
                  <c:v>52.35</c:v>
                </c:pt>
                <c:pt idx="3">
                  <c:v>72.44</c:v>
                </c:pt>
                <c:pt idx="4">
                  <c:v>53.19</c:v>
                </c:pt>
                <c:pt idx="5">
                  <c:v>46.34</c:v>
                </c:pt>
                <c:pt idx="6">
                  <c:v>28.57</c:v>
                </c:pt>
                <c:pt idx="7">
                  <c:v>48.89</c:v>
                </c:pt>
                <c:pt idx="8">
                  <c:v>63.64</c:v>
                </c:pt>
                <c:pt idx="9">
                  <c:v>52.38</c:v>
                </c:pt>
                <c:pt idx="10">
                  <c:v>57.14</c:v>
                </c:pt>
                <c:pt idx="11">
                  <c:v>52.17</c:v>
                </c:pt>
                <c:pt idx="12">
                  <c:v>18.18</c:v>
                </c:pt>
                <c:pt idx="13">
                  <c:v>45.45</c:v>
                </c:pt>
                <c:pt idx="14">
                  <c:v>58.33</c:v>
                </c:pt>
                <c:pt idx="15">
                  <c:v>85.71</c:v>
                </c:pt>
                <c:pt idx="1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25-49C4-AC93-0C49A85D5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77248"/>
        <c:axId val="130107072"/>
      </c:barChart>
      <c:catAx>
        <c:axId val="130677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107072"/>
        <c:crosses val="autoZero"/>
        <c:auto val="1"/>
        <c:lblAlgn val="ctr"/>
        <c:lblOffset val="100"/>
        <c:noMultiLvlLbl val="0"/>
      </c:catAx>
      <c:valAx>
        <c:axId val="1301070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677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10.6</c:v>
                </c:pt>
                <c:pt idx="1">
                  <c:v>24.5</c:v>
                </c:pt>
                <c:pt idx="2">
                  <c:v>43.1</c:v>
                </c:pt>
                <c:pt idx="3">
                  <c:v>21.8</c:v>
                </c:pt>
                <c:pt idx="4">
                  <c:v>64.900000000000006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10.5</c:v>
                </c:pt>
                <c:pt idx="1">
                  <c:v>28</c:v>
                </c:pt>
                <c:pt idx="2">
                  <c:v>39.5</c:v>
                </c:pt>
                <c:pt idx="3">
                  <c:v>22</c:v>
                </c:pt>
                <c:pt idx="4">
                  <c:v>61.5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27.67</c:v>
                </c:pt>
                <c:pt idx="1">
                  <c:v>40.31</c:v>
                </c:pt>
                <c:pt idx="2">
                  <c:v>26.97</c:v>
                </c:pt>
                <c:pt idx="3">
                  <c:v>5.0599999999999996</c:v>
                </c:pt>
                <c:pt idx="4">
                  <c:v>32.03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3D-4914-805E-83BF035FE6B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10.33</c:v>
                </c:pt>
                <c:pt idx="1">
                  <c:v>29.75</c:v>
                </c:pt>
                <c:pt idx="2">
                  <c:v>42.15</c:v>
                </c:pt>
                <c:pt idx="3">
                  <c:v>17.77</c:v>
                </c:pt>
                <c:pt idx="4">
                  <c:v>52.92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3D-4914-805E-83BF035FE6B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13.46</c:v>
                </c:pt>
                <c:pt idx="1">
                  <c:v>33.03</c:v>
                </c:pt>
                <c:pt idx="2">
                  <c:v>42.2</c:v>
                </c:pt>
                <c:pt idx="3">
                  <c:v>11.21</c:v>
                </c:pt>
                <c:pt idx="4">
                  <c:v>53.51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3D-4914-805E-83BF035FE6B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12.87</c:v>
                </c:pt>
                <c:pt idx="1">
                  <c:v>27.86</c:v>
                </c:pt>
                <c:pt idx="2">
                  <c:v>41.44</c:v>
                </c:pt>
                <c:pt idx="3">
                  <c:v>17.82</c:v>
                </c:pt>
                <c:pt idx="4">
                  <c:v>59.26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3D-4914-805E-83BF035FE6B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7.79</c:v>
                </c:pt>
                <c:pt idx="1">
                  <c:v>29.61</c:v>
                </c:pt>
                <c:pt idx="2">
                  <c:v>42.86</c:v>
                </c:pt>
                <c:pt idx="3">
                  <c:v>19.739999999999998</c:v>
                </c:pt>
                <c:pt idx="4">
                  <c:v>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4-48C5-A8E0-BC5B3FB9F52D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10.01</c:v>
                </c:pt>
                <c:pt idx="1">
                  <c:v>33.61</c:v>
                </c:pt>
                <c:pt idx="2">
                  <c:v>38.96</c:v>
                </c:pt>
                <c:pt idx="3">
                  <c:v>17.420000000000002</c:v>
                </c:pt>
                <c:pt idx="4">
                  <c:v>56.38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4-48C5-A8E0-BC5B3FB9F52D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11.46</c:v>
                </c:pt>
                <c:pt idx="1">
                  <c:v>34.65</c:v>
                </c:pt>
                <c:pt idx="2">
                  <c:v>39.130000000000003</c:v>
                </c:pt>
                <c:pt idx="3">
                  <c:v>14.76</c:v>
                </c:pt>
                <c:pt idx="4">
                  <c:v>53.89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2A-4A1A-9E24-C1EFCE0DD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32043776"/>
        <c:axId val="130110528"/>
      </c:barChart>
      <c:catAx>
        <c:axId val="132043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110528"/>
        <c:crosses val="autoZero"/>
        <c:auto val="1"/>
        <c:lblAlgn val="ctr"/>
        <c:lblOffset val="100"/>
        <c:noMultiLvlLbl val="0"/>
      </c:catAx>
      <c:valAx>
        <c:axId val="1301105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043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59864391951066E-2"/>
          <c:y val="2.4707546307194572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78.900000000000006</c:v>
                </c:pt>
                <c:pt idx="1">
                  <c:v>73.8</c:v>
                </c:pt>
                <c:pt idx="2">
                  <c:v>71.599999999999994</c:v>
                </c:pt>
                <c:pt idx="3">
                  <c:v>94.7</c:v>
                </c:pt>
                <c:pt idx="4">
                  <c:v>72.2</c:v>
                </c:pt>
                <c:pt idx="5">
                  <c:v>78.5</c:v>
                </c:pt>
                <c:pt idx="6">
                  <c:v>85</c:v>
                </c:pt>
                <c:pt idx="7">
                  <c:v>60.2</c:v>
                </c:pt>
                <c:pt idx="8">
                  <c:v>73.3</c:v>
                </c:pt>
                <c:pt idx="9">
                  <c:v>58.1</c:v>
                </c:pt>
                <c:pt idx="10">
                  <c:v>63.7</c:v>
                </c:pt>
                <c:pt idx="11">
                  <c:v>78.099999999999994</c:v>
                </c:pt>
                <c:pt idx="12">
                  <c:v>63.2</c:v>
                </c:pt>
                <c:pt idx="13">
                  <c:v>35.700000000000003</c:v>
                </c:pt>
                <c:pt idx="14">
                  <c:v>36.9</c:v>
                </c:pt>
                <c:pt idx="15">
                  <c:v>100</c:v>
                </c:pt>
                <c:pt idx="16">
                  <c:v>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77.5</c:v>
                </c:pt>
                <c:pt idx="1">
                  <c:v>78.8</c:v>
                </c:pt>
                <c:pt idx="2">
                  <c:v>85.5</c:v>
                </c:pt>
                <c:pt idx="3">
                  <c:v>96.1</c:v>
                </c:pt>
                <c:pt idx="4">
                  <c:v>76.7</c:v>
                </c:pt>
                <c:pt idx="5">
                  <c:v>73.3</c:v>
                </c:pt>
                <c:pt idx="6">
                  <c:v>60</c:v>
                </c:pt>
                <c:pt idx="7">
                  <c:v>73.3</c:v>
                </c:pt>
                <c:pt idx="8">
                  <c:v>46.2</c:v>
                </c:pt>
                <c:pt idx="9">
                  <c:v>63.3</c:v>
                </c:pt>
                <c:pt idx="10">
                  <c:v>58.4</c:v>
                </c:pt>
                <c:pt idx="11">
                  <c:v>79.099999999999994</c:v>
                </c:pt>
                <c:pt idx="12">
                  <c:v>56.2</c:v>
                </c:pt>
                <c:pt idx="13">
                  <c:v>100</c:v>
                </c:pt>
                <c:pt idx="14">
                  <c:v>37.5</c:v>
                </c:pt>
                <c:pt idx="15">
                  <c:v>72.7</c:v>
                </c:pt>
                <c:pt idx="16">
                  <c:v>91.3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64.33</c:v>
                </c:pt>
                <c:pt idx="1">
                  <c:v>50.99</c:v>
                </c:pt>
                <c:pt idx="2">
                  <c:v>59.29</c:v>
                </c:pt>
                <c:pt idx="3">
                  <c:v>72.87</c:v>
                </c:pt>
                <c:pt idx="4">
                  <c:v>65</c:v>
                </c:pt>
                <c:pt idx="5">
                  <c:v>41.58</c:v>
                </c:pt>
                <c:pt idx="6">
                  <c:v>58.33</c:v>
                </c:pt>
                <c:pt idx="7">
                  <c:v>13.41</c:v>
                </c:pt>
                <c:pt idx="8">
                  <c:v>50</c:v>
                </c:pt>
                <c:pt idx="9">
                  <c:v>40</c:v>
                </c:pt>
                <c:pt idx="10">
                  <c:v>25</c:v>
                </c:pt>
                <c:pt idx="11">
                  <c:v>41.67</c:v>
                </c:pt>
                <c:pt idx="12">
                  <c:v>22.22</c:v>
                </c:pt>
                <c:pt idx="13">
                  <c:v>54.55</c:v>
                </c:pt>
                <c:pt idx="14">
                  <c:v>44.44</c:v>
                </c:pt>
                <c:pt idx="15">
                  <c:v>53.84</c:v>
                </c:pt>
                <c:pt idx="16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D-4737-AAA2-E7FAD4C0492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77.73</c:v>
                </c:pt>
                <c:pt idx="1">
                  <c:v>71.16</c:v>
                </c:pt>
                <c:pt idx="2">
                  <c:v>69.86</c:v>
                </c:pt>
                <c:pt idx="3">
                  <c:v>83.59</c:v>
                </c:pt>
                <c:pt idx="4">
                  <c:v>72.48</c:v>
                </c:pt>
                <c:pt idx="5">
                  <c:v>76.11</c:v>
                </c:pt>
                <c:pt idx="6">
                  <c:v>87.5</c:v>
                </c:pt>
                <c:pt idx="7">
                  <c:v>65</c:v>
                </c:pt>
                <c:pt idx="8">
                  <c:v>84.21</c:v>
                </c:pt>
                <c:pt idx="9">
                  <c:v>50</c:v>
                </c:pt>
                <c:pt idx="10">
                  <c:v>68.42</c:v>
                </c:pt>
                <c:pt idx="11">
                  <c:v>71.11</c:v>
                </c:pt>
                <c:pt idx="12">
                  <c:v>69.23</c:v>
                </c:pt>
                <c:pt idx="13">
                  <c:v>11.11</c:v>
                </c:pt>
                <c:pt idx="14">
                  <c:v>60</c:v>
                </c:pt>
                <c:pt idx="15">
                  <c:v>84.62</c:v>
                </c:pt>
                <c:pt idx="1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8D-4737-AAA2-E7FAD4C0492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69.099999999999994</c:v>
                </c:pt>
                <c:pt idx="1">
                  <c:v>65.489999999999995</c:v>
                </c:pt>
                <c:pt idx="2">
                  <c:v>56.69</c:v>
                </c:pt>
                <c:pt idx="3">
                  <c:v>88.33</c:v>
                </c:pt>
                <c:pt idx="4">
                  <c:v>63.12</c:v>
                </c:pt>
                <c:pt idx="5">
                  <c:v>66.349999999999994</c:v>
                </c:pt>
                <c:pt idx="6">
                  <c:v>50</c:v>
                </c:pt>
                <c:pt idx="7">
                  <c:v>47.7</c:v>
                </c:pt>
                <c:pt idx="8">
                  <c:v>85.72</c:v>
                </c:pt>
                <c:pt idx="9">
                  <c:v>61.12</c:v>
                </c:pt>
                <c:pt idx="10">
                  <c:v>90</c:v>
                </c:pt>
                <c:pt idx="11">
                  <c:v>57.58</c:v>
                </c:pt>
                <c:pt idx="12">
                  <c:v>81.819999999999993</c:v>
                </c:pt>
                <c:pt idx="13">
                  <c:v>23.08</c:v>
                </c:pt>
                <c:pt idx="14">
                  <c:v>72.72</c:v>
                </c:pt>
                <c:pt idx="15">
                  <c:v>85.71</c:v>
                </c:pt>
                <c:pt idx="16">
                  <c:v>38.46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8D-4737-AAA2-E7FAD4C0492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79.08</c:v>
                </c:pt>
                <c:pt idx="1">
                  <c:v>75.25</c:v>
                </c:pt>
                <c:pt idx="2">
                  <c:v>73.33</c:v>
                </c:pt>
                <c:pt idx="3">
                  <c:v>87.72</c:v>
                </c:pt>
                <c:pt idx="4">
                  <c:v>76.739999999999995</c:v>
                </c:pt>
                <c:pt idx="5">
                  <c:v>81.98</c:v>
                </c:pt>
                <c:pt idx="6">
                  <c:v>23.08</c:v>
                </c:pt>
                <c:pt idx="7">
                  <c:v>66.25</c:v>
                </c:pt>
                <c:pt idx="8">
                  <c:v>100</c:v>
                </c:pt>
                <c:pt idx="9">
                  <c:v>80</c:v>
                </c:pt>
                <c:pt idx="10">
                  <c:v>75</c:v>
                </c:pt>
                <c:pt idx="11">
                  <c:v>57.14</c:v>
                </c:pt>
                <c:pt idx="12">
                  <c:v>70</c:v>
                </c:pt>
                <c:pt idx="13">
                  <c:v>77.78</c:v>
                </c:pt>
                <c:pt idx="14">
                  <c:v>50</c:v>
                </c:pt>
                <c:pt idx="15">
                  <c:v>87.5</c:v>
                </c:pt>
                <c:pt idx="16">
                  <c:v>71.42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8D-4737-AAA2-E7FAD4C0492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79.23</c:v>
                </c:pt>
                <c:pt idx="1">
                  <c:v>78.03</c:v>
                </c:pt>
                <c:pt idx="2">
                  <c:v>75.91</c:v>
                </c:pt>
                <c:pt idx="3">
                  <c:v>86.67</c:v>
                </c:pt>
                <c:pt idx="4">
                  <c:v>84.29</c:v>
                </c:pt>
                <c:pt idx="5">
                  <c:v>80.56</c:v>
                </c:pt>
                <c:pt idx="6">
                  <c:v>63.63</c:v>
                </c:pt>
                <c:pt idx="7">
                  <c:v>82.35</c:v>
                </c:pt>
                <c:pt idx="8">
                  <c:v>81.25</c:v>
                </c:pt>
                <c:pt idx="9">
                  <c:v>57.69</c:v>
                </c:pt>
                <c:pt idx="10">
                  <c:v>75</c:v>
                </c:pt>
                <c:pt idx="11">
                  <c:v>52.94</c:v>
                </c:pt>
                <c:pt idx="12">
                  <c:v>82.35</c:v>
                </c:pt>
                <c:pt idx="13">
                  <c:v>53.84</c:v>
                </c:pt>
                <c:pt idx="14">
                  <c:v>62.5</c:v>
                </c:pt>
                <c:pt idx="15">
                  <c:v>90</c:v>
                </c:pt>
                <c:pt idx="16">
                  <c:v>73.33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B7-4F00-83F2-CC12C350F4A9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80.8</c:v>
                </c:pt>
                <c:pt idx="1">
                  <c:v>79.77</c:v>
                </c:pt>
                <c:pt idx="2">
                  <c:v>81.180000000000007</c:v>
                </c:pt>
                <c:pt idx="3">
                  <c:v>89.29</c:v>
                </c:pt>
                <c:pt idx="4">
                  <c:v>91.38</c:v>
                </c:pt>
                <c:pt idx="5">
                  <c:v>80.33</c:v>
                </c:pt>
                <c:pt idx="6">
                  <c:v>80</c:v>
                </c:pt>
                <c:pt idx="7">
                  <c:v>74</c:v>
                </c:pt>
                <c:pt idx="8">
                  <c:v>47.47</c:v>
                </c:pt>
                <c:pt idx="9">
                  <c:v>82.61</c:v>
                </c:pt>
                <c:pt idx="10">
                  <c:v>85.71</c:v>
                </c:pt>
                <c:pt idx="11">
                  <c:v>75</c:v>
                </c:pt>
                <c:pt idx="13">
                  <c:v>62.5</c:v>
                </c:pt>
                <c:pt idx="15">
                  <c:v>61.11</c:v>
                </c:pt>
                <c:pt idx="1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B7-4F00-83F2-CC12C350F4A9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Лист1!$K$2:$K$18</c:f>
              <c:numCache>
                <c:formatCode>General</c:formatCode>
                <c:ptCount val="17"/>
                <c:pt idx="0">
                  <c:v>81.239999999999995</c:v>
                </c:pt>
                <c:pt idx="1">
                  <c:v>66.87</c:v>
                </c:pt>
                <c:pt idx="2">
                  <c:v>71.88</c:v>
                </c:pt>
                <c:pt idx="3">
                  <c:v>80</c:v>
                </c:pt>
                <c:pt idx="4">
                  <c:v>67.44</c:v>
                </c:pt>
                <c:pt idx="5">
                  <c:v>68.180000000000007</c:v>
                </c:pt>
                <c:pt idx="7">
                  <c:v>61.53</c:v>
                </c:pt>
                <c:pt idx="8">
                  <c:v>63.63</c:v>
                </c:pt>
                <c:pt idx="13">
                  <c:v>50</c:v>
                </c:pt>
                <c:pt idx="16">
                  <c:v>14.29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CC-4DDD-9871-21975B5B8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044800"/>
        <c:axId val="130112832"/>
      </c:barChart>
      <c:catAx>
        <c:axId val="132044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112832"/>
        <c:crosses val="autoZero"/>
        <c:auto val="1"/>
        <c:lblAlgn val="ctr"/>
        <c:lblOffset val="100"/>
        <c:noMultiLvlLbl val="0"/>
      </c:catAx>
      <c:valAx>
        <c:axId val="1301128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044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24.2</c:v>
                </c:pt>
                <c:pt idx="1">
                  <c:v>38.799999999999997</c:v>
                </c:pt>
                <c:pt idx="2">
                  <c:v>25.8</c:v>
                </c:pt>
                <c:pt idx="3">
                  <c:v>11.2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26.3</c:v>
                </c:pt>
                <c:pt idx="1">
                  <c:v>29.7</c:v>
                </c:pt>
                <c:pt idx="2">
                  <c:v>27.8</c:v>
                </c:pt>
                <c:pt idx="3">
                  <c:v>16.3</c:v>
                </c:pt>
                <c:pt idx="4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27.99</c:v>
                </c:pt>
                <c:pt idx="1">
                  <c:v>43.29</c:v>
                </c:pt>
                <c:pt idx="2">
                  <c:v>20.78</c:v>
                </c:pt>
                <c:pt idx="3">
                  <c:v>7.94</c:v>
                </c:pt>
                <c:pt idx="4">
                  <c:v>28.72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D-4D1D-8E41-6C2E87A76B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12.24</c:v>
                </c:pt>
                <c:pt idx="1">
                  <c:v>36.6</c:v>
                </c:pt>
                <c:pt idx="2">
                  <c:v>32.79</c:v>
                </c:pt>
                <c:pt idx="3">
                  <c:v>18.37</c:v>
                </c:pt>
                <c:pt idx="4">
                  <c:v>51.16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ED-4D1D-8E41-6C2E87A76B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15.02</c:v>
                </c:pt>
                <c:pt idx="1">
                  <c:v>40.89</c:v>
                </c:pt>
                <c:pt idx="2">
                  <c:v>30.32</c:v>
                </c:pt>
                <c:pt idx="3">
                  <c:v>13.77</c:v>
                </c:pt>
                <c:pt idx="4">
                  <c:v>44.09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ED-4D1D-8E41-6C2E87A76B3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15.76</c:v>
                </c:pt>
                <c:pt idx="1">
                  <c:v>41.09</c:v>
                </c:pt>
                <c:pt idx="2">
                  <c:v>33.28</c:v>
                </c:pt>
                <c:pt idx="3">
                  <c:v>9.8699999999999992</c:v>
                </c:pt>
                <c:pt idx="4">
                  <c:v>43.15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ED-4D1D-8E41-6C2E87A76B3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9.5299999999999994</c:v>
                </c:pt>
                <c:pt idx="1">
                  <c:v>45.58</c:v>
                </c:pt>
                <c:pt idx="2">
                  <c:v>32.869999999999997</c:v>
                </c:pt>
                <c:pt idx="3">
                  <c:v>12.02</c:v>
                </c:pt>
                <c:pt idx="4">
                  <c:v>44.89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AD-4D74-BBC6-740B1C0B6EF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12.04</c:v>
                </c:pt>
                <c:pt idx="1">
                  <c:v>38.03</c:v>
                </c:pt>
                <c:pt idx="2">
                  <c:v>34.200000000000003</c:v>
                </c:pt>
                <c:pt idx="3">
                  <c:v>15.73</c:v>
                </c:pt>
                <c:pt idx="4">
                  <c:v>49.93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AD-4D74-BBC6-740B1C0B6EF9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11.99</c:v>
                </c:pt>
                <c:pt idx="1">
                  <c:v>38.770000000000003</c:v>
                </c:pt>
                <c:pt idx="2">
                  <c:v>37.1</c:v>
                </c:pt>
                <c:pt idx="3">
                  <c:v>12.13</c:v>
                </c:pt>
                <c:pt idx="4">
                  <c:v>49.23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A-47B0-AD01-E4583CF79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56725248"/>
        <c:axId val="178797312"/>
      </c:barChart>
      <c:catAx>
        <c:axId val="156725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97312"/>
        <c:crosses val="autoZero"/>
        <c:auto val="1"/>
        <c:lblAlgn val="ctr"/>
        <c:lblOffset val="100"/>
        <c:noMultiLvlLbl val="0"/>
      </c:catAx>
      <c:valAx>
        <c:axId val="1787973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6725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24.2</c:v>
                </c:pt>
                <c:pt idx="2">
                  <c:v>51.5</c:v>
                </c:pt>
                <c:pt idx="3">
                  <c:v>22.3</c:v>
                </c:pt>
                <c:pt idx="4">
                  <c:v>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1.6</c:v>
                </c:pt>
                <c:pt idx="1">
                  <c:v>19.5</c:v>
                </c:pt>
                <c:pt idx="2">
                  <c:v>53.2</c:v>
                </c:pt>
                <c:pt idx="3">
                  <c:v>25.6</c:v>
                </c:pt>
                <c:pt idx="4">
                  <c:v>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5.95</c:v>
                </c:pt>
                <c:pt idx="1">
                  <c:v>43.06</c:v>
                </c:pt>
                <c:pt idx="2">
                  <c:v>44.76</c:v>
                </c:pt>
                <c:pt idx="3">
                  <c:v>6.23</c:v>
                </c:pt>
                <c:pt idx="4">
                  <c:v>50.99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B-4324-9764-318AF7943C8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2.62</c:v>
                </c:pt>
                <c:pt idx="1">
                  <c:v>26.21</c:v>
                </c:pt>
                <c:pt idx="2">
                  <c:v>52.42</c:v>
                </c:pt>
                <c:pt idx="3">
                  <c:v>18.739999999999998</c:v>
                </c:pt>
                <c:pt idx="4">
                  <c:v>71.16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0B-4324-9764-318AF7943C8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2.8</c:v>
                </c:pt>
                <c:pt idx="1">
                  <c:v>31.71</c:v>
                </c:pt>
                <c:pt idx="2">
                  <c:v>51.77</c:v>
                </c:pt>
                <c:pt idx="3">
                  <c:v>13.72</c:v>
                </c:pt>
                <c:pt idx="4">
                  <c:v>65.489999999999995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0B-4324-9764-318AF7943C8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1.1100000000000001</c:v>
                </c:pt>
                <c:pt idx="1">
                  <c:v>23.65</c:v>
                </c:pt>
                <c:pt idx="2">
                  <c:v>56.02</c:v>
                </c:pt>
                <c:pt idx="3">
                  <c:v>19.23</c:v>
                </c:pt>
                <c:pt idx="4">
                  <c:v>75.25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0B-4324-9764-318AF7943C8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0.65</c:v>
                </c:pt>
                <c:pt idx="1">
                  <c:v>21.33</c:v>
                </c:pt>
                <c:pt idx="2">
                  <c:v>53.19</c:v>
                </c:pt>
                <c:pt idx="3">
                  <c:v>24.84</c:v>
                </c:pt>
                <c:pt idx="4">
                  <c:v>78.03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AE-43FC-9378-9E1D93B42CD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0.7</c:v>
                </c:pt>
                <c:pt idx="1">
                  <c:v>19.53</c:v>
                </c:pt>
                <c:pt idx="2">
                  <c:v>54.42</c:v>
                </c:pt>
                <c:pt idx="3">
                  <c:v>25.35</c:v>
                </c:pt>
                <c:pt idx="4">
                  <c:v>79.77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AE-43FC-9378-9E1D93B42CD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1.2</c:v>
                </c:pt>
                <c:pt idx="1">
                  <c:v>31.93</c:v>
                </c:pt>
                <c:pt idx="2">
                  <c:v>52.41</c:v>
                </c:pt>
                <c:pt idx="3">
                  <c:v>14.46</c:v>
                </c:pt>
                <c:pt idx="4">
                  <c:v>66.87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29-4F8B-93C7-2DBE46918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33363200"/>
        <c:axId val="130115840"/>
      </c:barChart>
      <c:catAx>
        <c:axId val="133363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115840"/>
        <c:crosses val="autoZero"/>
        <c:auto val="1"/>
        <c:lblAlgn val="ctr"/>
        <c:lblOffset val="100"/>
        <c:noMultiLvlLbl val="0"/>
      </c:catAx>
      <c:valAx>
        <c:axId val="1301158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3363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59864391951066E-2"/>
          <c:y val="2.4707546307194572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66.98</c:v>
                </c:pt>
                <c:pt idx="1">
                  <c:v>58.71</c:v>
                </c:pt>
                <c:pt idx="2">
                  <c:v>64</c:v>
                </c:pt>
                <c:pt idx="3">
                  <c:v>57.15</c:v>
                </c:pt>
                <c:pt idx="4">
                  <c:v>54.84</c:v>
                </c:pt>
                <c:pt idx="5">
                  <c:v>81.25</c:v>
                </c:pt>
                <c:pt idx="12">
                  <c:v>22.22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65.64</c:v>
                </c:pt>
                <c:pt idx="1">
                  <c:v>68.59</c:v>
                </c:pt>
                <c:pt idx="2">
                  <c:v>71.430000000000007</c:v>
                </c:pt>
                <c:pt idx="3">
                  <c:v>48.27</c:v>
                </c:pt>
                <c:pt idx="4">
                  <c:v>72.34</c:v>
                </c:pt>
                <c:pt idx="5">
                  <c:v>75.86</c:v>
                </c:pt>
                <c:pt idx="7">
                  <c:v>62.5</c:v>
                </c:pt>
                <c:pt idx="10">
                  <c:v>78.569999999999993</c:v>
                </c:pt>
                <c:pt idx="11">
                  <c:v>75</c:v>
                </c:pt>
                <c:pt idx="1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03-45CA-86A3-76513F0C4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044800"/>
        <c:axId val="130112832"/>
      </c:barChart>
      <c:catAx>
        <c:axId val="132044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112832"/>
        <c:crosses val="autoZero"/>
        <c:auto val="1"/>
        <c:lblAlgn val="ctr"/>
        <c:lblOffset val="100"/>
        <c:noMultiLvlLbl val="0"/>
      </c:catAx>
      <c:valAx>
        <c:axId val="1301128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044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11.93</c:v>
                </c:pt>
                <c:pt idx="1">
                  <c:v>29.36</c:v>
                </c:pt>
                <c:pt idx="2">
                  <c:v>44.95</c:v>
                </c:pt>
                <c:pt idx="3">
                  <c:v>13.76</c:v>
                </c:pt>
                <c:pt idx="4">
                  <c:v>58.71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4.87</c:v>
                </c:pt>
                <c:pt idx="1">
                  <c:v>26.55</c:v>
                </c:pt>
                <c:pt idx="2">
                  <c:v>54.87</c:v>
                </c:pt>
                <c:pt idx="3">
                  <c:v>13.72</c:v>
                </c:pt>
                <c:pt idx="4">
                  <c:v>68.59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10-47BF-9059-870D73FE0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33363200"/>
        <c:axId val="130115840"/>
      </c:barChart>
      <c:catAx>
        <c:axId val="133363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115840"/>
        <c:crosses val="autoZero"/>
        <c:auto val="1"/>
        <c:lblAlgn val="ctr"/>
        <c:lblOffset val="100"/>
        <c:noMultiLvlLbl val="0"/>
      </c:catAx>
      <c:valAx>
        <c:axId val="1301158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3363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59864391951066E-2"/>
          <c:y val="2.4707546307194572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72.33</c:v>
                </c:pt>
                <c:pt idx="1">
                  <c:v>55.38</c:v>
                </c:pt>
                <c:pt idx="2">
                  <c:v>19.36</c:v>
                </c:pt>
                <c:pt idx="3">
                  <c:v>82.76</c:v>
                </c:pt>
                <c:pt idx="4">
                  <c:v>68.63</c:v>
                </c:pt>
                <c:pt idx="5">
                  <c:v>62.07</c:v>
                </c:pt>
                <c:pt idx="6">
                  <c:v>62.5</c:v>
                </c:pt>
                <c:pt idx="7">
                  <c:v>27.66</c:v>
                </c:pt>
                <c:pt idx="9">
                  <c:v>47.62</c:v>
                </c:pt>
                <c:pt idx="11">
                  <c:v>39.130000000000003</c:v>
                </c:pt>
                <c:pt idx="12">
                  <c:v>60</c:v>
                </c:pt>
                <c:pt idx="15">
                  <c:v>77.78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044800"/>
        <c:axId val="130112832"/>
      </c:barChart>
      <c:catAx>
        <c:axId val="132044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112832"/>
        <c:crosses val="autoZero"/>
        <c:auto val="1"/>
        <c:lblAlgn val="ctr"/>
        <c:lblOffset val="100"/>
        <c:noMultiLvlLbl val="0"/>
      </c:catAx>
      <c:valAx>
        <c:axId val="1301128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044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6.96</c:v>
                </c:pt>
                <c:pt idx="1">
                  <c:v>37.659999999999997</c:v>
                </c:pt>
                <c:pt idx="2">
                  <c:v>37.659999999999997</c:v>
                </c:pt>
                <c:pt idx="3">
                  <c:v>17.72</c:v>
                </c:pt>
                <c:pt idx="4">
                  <c:v>55.38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33363200"/>
        <c:axId val="130115840"/>
      </c:barChart>
      <c:catAx>
        <c:axId val="133363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115840"/>
        <c:crosses val="autoZero"/>
        <c:auto val="1"/>
        <c:lblAlgn val="ctr"/>
        <c:lblOffset val="100"/>
        <c:noMultiLvlLbl val="0"/>
      </c:catAx>
      <c:valAx>
        <c:axId val="1301158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3363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33.1</c:v>
                </c:pt>
                <c:pt idx="1">
                  <c:v>26.1</c:v>
                </c:pt>
                <c:pt idx="2">
                  <c:v>25.7</c:v>
                </c:pt>
                <c:pt idx="3">
                  <c:v>45.1</c:v>
                </c:pt>
                <c:pt idx="4">
                  <c:v>13.7</c:v>
                </c:pt>
                <c:pt idx="5">
                  <c:v>23.2</c:v>
                </c:pt>
                <c:pt idx="6">
                  <c:v>25</c:v>
                </c:pt>
                <c:pt idx="7">
                  <c:v>21.9</c:v>
                </c:pt>
                <c:pt idx="8">
                  <c:v>11.1</c:v>
                </c:pt>
                <c:pt idx="9">
                  <c:v>4</c:v>
                </c:pt>
                <c:pt idx="10">
                  <c:v>13.3</c:v>
                </c:pt>
                <c:pt idx="11">
                  <c:v>18.2</c:v>
                </c:pt>
                <c:pt idx="12">
                  <c:v>15.4</c:v>
                </c:pt>
                <c:pt idx="13">
                  <c:v>22.2</c:v>
                </c:pt>
                <c:pt idx="14">
                  <c:v>21.4</c:v>
                </c:pt>
                <c:pt idx="15">
                  <c:v>44.4</c:v>
                </c:pt>
                <c:pt idx="16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44.4</c:v>
                </c:pt>
                <c:pt idx="1">
                  <c:v>34.6</c:v>
                </c:pt>
                <c:pt idx="2">
                  <c:v>36.1</c:v>
                </c:pt>
                <c:pt idx="3">
                  <c:v>62.1</c:v>
                </c:pt>
                <c:pt idx="4">
                  <c:v>29.2</c:v>
                </c:pt>
                <c:pt idx="5">
                  <c:v>26.4</c:v>
                </c:pt>
                <c:pt idx="6">
                  <c:v>0</c:v>
                </c:pt>
                <c:pt idx="7">
                  <c:v>35.1</c:v>
                </c:pt>
                <c:pt idx="8">
                  <c:v>50</c:v>
                </c:pt>
                <c:pt idx="9">
                  <c:v>7.1</c:v>
                </c:pt>
                <c:pt idx="10">
                  <c:v>0</c:v>
                </c:pt>
                <c:pt idx="11">
                  <c:v>24</c:v>
                </c:pt>
                <c:pt idx="12">
                  <c:v>7.1</c:v>
                </c:pt>
                <c:pt idx="13">
                  <c:v>0</c:v>
                </c:pt>
                <c:pt idx="14">
                  <c:v>47.1</c:v>
                </c:pt>
                <c:pt idx="15">
                  <c:v>0</c:v>
                </c:pt>
                <c:pt idx="16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25.77</c:v>
                </c:pt>
                <c:pt idx="1">
                  <c:v>14.65</c:v>
                </c:pt>
                <c:pt idx="2">
                  <c:v>5.6</c:v>
                </c:pt>
                <c:pt idx="3">
                  <c:v>12.5</c:v>
                </c:pt>
                <c:pt idx="4">
                  <c:v>32.99</c:v>
                </c:pt>
                <c:pt idx="5">
                  <c:v>8.08</c:v>
                </c:pt>
                <c:pt idx="6">
                  <c:v>0</c:v>
                </c:pt>
                <c:pt idx="7">
                  <c:v>9.4600000000000009</c:v>
                </c:pt>
                <c:pt idx="8">
                  <c:v>30.77</c:v>
                </c:pt>
                <c:pt idx="9">
                  <c:v>0</c:v>
                </c:pt>
                <c:pt idx="10">
                  <c:v>23.08</c:v>
                </c:pt>
                <c:pt idx="11">
                  <c:v>25.42</c:v>
                </c:pt>
                <c:pt idx="12">
                  <c:v>0</c:v>
                </c:pt>
                <c:pt idx="13">
                  <c:v>7.69</c:v>
                </c:pt>
                <c:pt idx="14">
                  <c:v>25</c:v>
                </c:pt>
                <c:pt idx="15">
                  <c:v>56</c:v>
                </c:pt>
                <c:pt idx="16">
                  <c:v>17.64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5-418D-8BC2-1072191CD4D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31.27</c:v>
                </c:pt>
                <c:pt idx="1">
                  <c:v>33.01</c:v>
                </c:pt>
                <c:pt idx="2">
                  <c:v>40.4</c:v>
                </c:pt>
                <c:pt idx="3">
                  <c:v>29.92</c:v>
                </c:pt>
                <c:pt idx="4">
                  <c:v>40.96</c:v>
                </c:pt>
                <c:pt idx="5">
                  <c:v>12.38</c:v>
                </c:pt>
                <c:pt idx="6">
                  <c:v>36.36</c:v>
                </c:pt>
                <c:pt idx="7">
                  <c:v>32.93</c:v>
                </c:pt>
                <c:pt idx="8">
                  <c:v>50</c:v>
                </c:pt>
                <c:pt idx="9">
                  <c:v>33.33</c:v>
                </c:pt>
                <c:pt idx="10">
                  <c:v>21.43</c:v>
                </c:pt>
                <c:pt idx="11">
                  <c:v>47.23</c:v>
                </c:pt>
                <c:pt idx="12">
                  <c:v>28.57</c:v>
                </c:pt>
                <c:pt idx="13">
                  <c:v>55.56</c:v>
                </c:pt>
                <c:pt idx="14">
                  <c:v>46.15</c:v>
                </c:pt>
                <c:pt idx="15">
                  <c:v>64.290000000000006</c:v>
                </c:pt>
                <c:pt idx="16">
                  <c:v>5.26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5-418D-8BC2-1072191CD4D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30.9</c:v>
                </c:pt>
                <c:pt idx="1">
                  <c:v>32.97</c:v>
                </c:pt>
                <c:pt idx="2">
                  <c:v>49.27</c:v>
                </c:pt>
                <c:pt idx="3">
                  <c:v>39.44</c:v>
                </c:pt>
                <c:pt idx="4">
                  <c:v>17.78</c:v>
                </c:pt>
                <c:pt idx="5">
                  <c:v>18.809999999999999</c:v>
                </c:pt>
                <c:pt idx="6">
                  <c:v>0</c:v>
                </c:pt>
                <c:pt idx="7">
                  <c:v>37.81</c:v>
                </c:pt>
                <c:pt idx="8">
                  <c:v>25</c:v>
                </c:pt>
                <c:pt idx="9">
                  <c:v>50</c:v>
                </c:pt>
                <c:pt idx="10">
                  <c:v>14.29</c:v>
                </c:pt>
                <c:pt idx="11">
                  <c:v>41.37</c:v>
                </c:pt>
                <c:pt idx="12">
                  <c:v>0</c:v>
                </c:pt>
                <c:pt idx="13">
                  <c:v>25</c:v>
                </c:pt>
                <c:pt idx="14">
                  <c:v>27.27</c:v>
                </c:pt>
                <c:pt idx="15">
                  <c:v>25</c:v>
                </c:pt>
                <c:pt idx="1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05-418D-8BC2-1072191CD4D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72.650000000000006</c:v>
                </c:pt>
                <c:pt idx="1">
                  <c:v>67.930000000000007</c:v>
                </c:pt>
                <c:pt idx="2">
                  <c:v>69.599999999999994</c:v>
                </c:pt>
                <c:pt idx="3">
                  <c:v>59.48</c:v>
                </c:pt>
                <c:pt idx="4">
                  <c:v>76.3</c:v>
                </c:pt>
                <c:pt idx="5">
                  <c:v>80</c:v>
                </c:pt>
                <c:pt idx="6">
                  <c:v>13.33</c:v>
                </c:pt>
                <c:pt idx="7">
                  <c:v>59.26</c:v>
                </c:pt>
                <c:pt idx="8">
                  <c:v>75</c:v>
                </c:pt>
                <c:pt idx="9">
                  <c:v>66.67</c:v>
                </c:pt>
                <c:pt idx="10">
                  <c:v>84.22</c:v>
                </c:pt>
                <c:pt idx="11">
                  <c:v>51.51</c:v>
                </c:pt>
                <c:pt idx="12">
                  <c:v>70</c:v>
                </c:pt>
                <c:pt idx="13">
                  <c:v>55.55</c:v>
                </c:pt>
                <c:pt idx="14">
                  <c:v>44.44</c:v>
                </c:pt>
                <c:pt idx="15">
                  <c:v>100</c:v>
                </c:pt>
                <c:pt idx="16">
                  <c:v>81.819999999999993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05-418D-8BC2-1072191CD4D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36.81</c:v>
                </c:pt>
                <c:pt idx="1">
                  <c:v>45.93</c:v>
                </c:pt>
                <c:pt idx="2">
                  <c:v>46.15</c:v>
                </c:pt>
                <c:pt idx="3">
                  <c:v>64.34</c:v>
                </c:pt>
                <c:pt idx="4">
                  <c:v>44.44</c:v>
                </c:pt>
                <c:pt idx="5">
                  <c:v>43.55</c:v>
                </c:pt>
                <c:pt idx="6">
                  <c:v>0</c:v>
                </c:pt>
                <c:pt idx="7">
                  <c:v>41.34</c:v>
                </c:pt>
                <c:pt idx="8">
                  <c:v>20</c:v>
                </c:pt>
                <c:pt idx="9">
                  <c:v>43.75</c:v>
                </c:pt>
                <c:pt idx="10">
                  <c:v>31.25</c:v>
                </c:pt>
                <c:pt idx="11">
                  <c:v>33.340000000000003</c:v>
                </c:pt>
                <c:pt idx="12">
                  <c:v>33.33</c:v>
                </c:pt>
                <c:pt idx="13">
                  <c:v>44.44</c:v>
                </c:pt>
                <c:pt idx="14">
                  <c:v>58.33</c:v>
                </c:pt>
                <c:pt idx="15">
                  <c:v>66.66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81-43EB-9CFE-8C55F10D9A4B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39.85</c:v>
                </c:pt>
                <c:pt idx="1">
                  <c:v>35.270000000000003</c:v>
                </c:pt>
                <c:pt idx="2">
                  <c:v>40.18</c:v>
                </c:pt>
                <c:pt idx="3">
                  <c:v>37.25</c:v>
                </c:pt>
                <c:pt idx="4">
                  <c:v>37.6</c:v>
                </c:pt>
                <c:pt idx="5">
                  <c:v>0</c:v>
                </c:pt>
                <c:pt idx="6">
                  <c:v>7.14</c:v>
                </c:pt>
                <c:pt idx="7">
                  <c:v>17.95</c:v>
                </c:pt>
                <c:pt idx="8">
                  <c:v>57.15</c:v>
                </c:pt>
                <c:pt idx="9">
                  <c:v>48.28</c:v>
                </c:pt>
                <c:pt idx="10">
                  <c:v>26.67</c:v>
                </c:pt>
                <c:pt idx="11">
                  <c:v>40.74</c:v>
                </c:pt>
                <c:pt idx="12">
                  <c:v>62.5</c:v>
                </c:pt>
                <c:pt idx="13">
                  <c:v>23.07</c:v>
                </c:pt>
                <c:pt idx="14">
                  <c:v>41.17</c:v>
                </c:pt>
                <c:pt idx="15">
                  <c:v>75</c:v>
                </c:pt>
                <c:pt idx="16">
                  <c:v>13.33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81-43EB-9CFE-8C55F10D9A4B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Лист1!$K$2:$K$18</c:f>
              <c:numCache>
                <c:formatCode>General</c:formatCode>
                <c:ptCount val="17"/>
                <c:pt idx="0">
                  <c:v>42.24</c:v>
                </c:pt>
                <c:pt idx="1">
                  <c:v>39.270000000000003</c:v>
                </c:pt>
                <c:pt idx="2">
                  <c:v>35.54</c:v>
                </c:pt>
                <c:pt idx="3">
                  <c:v>51.4</c:v>
                </c:pt>
                <c:pt idx="4">
                  <c:v>38.1</c:v>
                </c:pt>
                <c:pt idx="5">
                  <c:v>37.380000000000003</c:v>
                </c:pt>
                <c:pt idx="6">
                  <c:v>27.27</c:v>
                </c:pt>
                <c:pt idx="7">
                  <c:v>50.64</c:v>
                </c:pt>
                <c:pt idx="8">
                  <c:v>57.14</c:v>
                </c:pt>
                <c:pt idx="9">
                  <c:v>20.69</c:v>
                </c:pt>
                <c:pt idx="10">
                  <c:v>20</c:v>
                </c:pt>
                <c:pt idx="11">
                  <c:v>42.22</c:v>
                </c:pt>
                <c:pt idx="12">
                  <c:v>33.340000000000003</c:v>
                </c:pt>
                <c:pt idx="13">
                  <c:v>27.27</c:v>
                </c:pt>
                <c:pt idx="14">
                  <c:v>33.33</c:v>
                </c:pt>
                <c:pt idx="15">
                  <c:v>50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0D-4A17-852F-D73231001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29056"/>
        <c:axId val="130116992"/>
      </c:barChart>
      <c:catAx>
        <c:axId val="133229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116992"/>
        <c:crosses val="autoZero"/>
        <c:auto val="1"/>
        <c:lblAlgn val="ctr"/>
        <c:lblOffset val="100"/>
        <c:noMultiLvlLbl val="0"/>
      </c:catAx>
      <c:valAx>
        <c:axId val="1301169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3229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26.4</c:v>
                </c:pt>
                <c:pt idx="1">
                  <c:v>47.5</c:v>
                </c:pt>
                <c:pt idx="2">
                  <c:v>20.8</c:v>
                </c:pt>
                <c:pt idx="3">
                  <c:v>5.3</c:v>
                </c:pt>
                <c:pt idx="4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22.9</c:v>
                </c:pt>
                <c:pt idx="1">
                  <c:v>42.5</c:v>
                </c:pt>
                <c:pt idx="2">
                  <c:v>25.2</c:v>
                </c:pt>
                <c:pt idx="3">
                  <c:v>9.4</c:v>
                </c:pt>
                <c:pt idx="4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38.31</c:v>
                </c:pt>
                <c:pt idx="1">
                  <c:v>47.04</c:v>
                </c:pt>
                <c:pt idx="2">
                  <c:v>13.61</c:v>
                </c:pt>
                <c:pt idx="3">
                  <c:v>1.04</c:v>
                </c:pt>
                <c:pt idx="4">
                  <c:v>14.65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E-4FB2-BC53-9DD11C0DC9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13.12</c:v>
                </c:pt>
                <c:pt idx="1">
                  <c:v>53.88</c:v>
                </c:pt>
                <c:pt idx="2">
                  <c:v>27.79</c:v>
                </c:pt>
                <c:pt idx="3">
                  <c:v>5.22</c:v>
                </c:pt>
                <c:pt idx="4">
                  <c:v>33.01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6E-4FB2-BC53-9DD11C0DC9A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13.81</c:v>
                </c:pt>
                <c:pt idx="1">
                  <c:v>53.22</c:v>
                </c:pt>
                <c:pt idx="2">
                  <c:v>28.57</c:v>
                </c:pt>
                <c:pt idx="3">
                  <c:v>4.4000000000000004</c:v>
                </c:pt>
                <c:pt idx="4">
                  <c:v>32.97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6E-4FB2-BC53-9DD11C0DC9A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6.63</c:v>
                </c:pt>
                <c:pt idx="1">
                  <c:v>25.44</c:v>
                </c:pt>
                <c:pt idx="2">
                  <c:v>41</c:v>
                </c:pt>
                <c:pt idx="3">
                  <c:v>26.93</c:v>
                </c:pt>
                <c:pt idx="4">
                  <c:v>67.930000000000007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6E-4FB2-BC53-9DD11C0DC9A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10.9</c:v>
                </c:pt>
                <c:pt idx="1">
                  <c:v>43.17</c:v>
                </c:pt>
                <c:pt idx="2">
                  <c:v>36.630000000000003</c:v>
                </c:pt>
                <c:pt idx="3">
                  <c:v>9.3000000000000007</c:v>
                </c:pt>
                <c:pt idx="4">
                  <c:v>45.93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23-470B-A4AF-8DF5BB0ED78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17.89</c:v>
                </c:pt>
                <c:pt idx="1">
                  <c:v>46.84</c:v>
                </c:pt>
                <c:pt idx="2">
                  <c:v>28.95</c:v>
                </c:pt>
                <c:pt idx="3">
                  <c:v>6.32</c:v>
                </c:pt>
                <c:pt idx="4">
                  <c:v>35.270000000000003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23-470B-A4AF-8DF5BB0ED78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14.45</c:v>
                </c:pt>
                <c:pt idx="1">
                  <c:v>46.28</c:v>
                </c:pt>
                <c:pt idx="2">
                  <c:v>28.89</c:v>
                </c:pt>
                <c:pt idx="3">
                  <c:v>10.38</c:v>
                </c:pt>
                <c:pt idx="4">
                  <c:v>39.270000000000003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F-41F8-8674-5F027CA41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33590528"/>
        <c:axId val="130138112"/>
      </c:barChart>
      <c:catAx>
        <c:axId val="133590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138112"/>
        <c:crosses val="autoZero"/>
        <c:auto val="1"/>
        <c:lblAlgn val="ctr"/>
        <c:lblOffset val="100"/>
        <c:noMultiLvlLbl val="0"/>
      </c:catAx>
      <c:valAx>
        <c:axId val="130138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3590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37.1</c:v>
                </c:pt>
                <c:pt idx="1">
                  <c:v>30.5</c:v>
                </c:pt>
                <c:pt idx="2">
                  <c:v>30.9</c:v>
                </c:pt>
                <c:pt idx="3">
                  <c:v>49.3</c:v>
                </c:pt>
                <c:pt idx="4">
                  <c:v>28.6</c:v>
                </c:pt>
                <c:pt idx="5">
                  <c:v>36.4</c:v>
                </c:pt>
                <c:pt idx="6">
                  <c:v>38.5</c:v>
                </c:pt>
                <c:pt idx="7">
                  <c:v>20.2</c:v>
                </c:pt>
                <c:pt idx="8">
                  <c:v>0</c:v>
                </c:pt>
                <c:pt idx="9">
                  <c:v>17.3</c:v>
                </c:pt>
                <c:pt idx="10">
                  <c:v>6.7</c:v>
                </c:pt>
                <c:pt idx="11">
                  <c:v>9.1</c:v>
                </c:pt>
                <c:pt idx="12">
                  <c:v>18.2</c:v>
                </c:pt>
                <c:pt idx="13">
                  <c:v>44.4</c:v>
                </c:pt>
                <c:pt idx="14">
                  <c:v>0</c:v>
                </c:pt>
                <c:pt idx="15">
                  <c:v>50</c:v>
                </c:pt>
                <c:pt idx="16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39.5</c:v>
                </c:pt>
                <c:pt idx="1">
                  <c:v>33.5</c:v>
                </c:pt>
                <c:pt idx="2">
                  <c:v>45.8</c:v>
                </c:pt>
                <c:pt idx="3">
                  <c:v>49.2</c:v>
                </c:pt>
                <c:pt idx="4">
                  <c:v>12.5</c:v>
                </c:pt>
                <c:pt idx="5">
                  <c:v>33.299999999999997</c:v>
                </c:pt>
                <c:pt idx="6">
                  <c:v>22.2</c:v>
                </c:pt>
                <c:pt idx="7">
                  <c:v>26.7</c:v>
                </c:pt>
                <c:pt idx="8">
                  <c:v>35.700000000000003</c:v>
                </c:pt>
                <c:pt idx="9">
                  <c:v>14.3</c:v>
                </c:pt>
                <c:pt idx="10">
                  <c:v>25</c:v>
                </c:pt>
                <c:pt idx="11">
                  <c:v>27.3</c:v>
                </c:pt>
                <c:pt idx="12">
                  <c:v>14.3</c:v>
                </c:pt>
                <c:pt idx="13">
                  <c:v>9.1</c:v>
                </c:pt>
                <c:pt idx="14">
                  <c:v>17.600000000000001</c:v>
                </c:pt>
                <c:pt idx="15">
                  <c:v>22.2</c:v>
                </c:pt>
                <c:pt idx="16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31.74</c:v>
                </c:pt>
                <c:pt idx="1">
                  <c:v>19.54</c:v>
                </c:pt>
                <c:pt idx="2">
                  <c:v>13.67</c:v>
                </c:pt>
                <c:pt idx="3">
                  <c:v>14.29</c:v>
                </c:pt>
                <c:pt idx="4">
                  <c:v>20.93</c:v>
                </c:pt>
                <c:pt idx="5">
                  <c:v>29.89</c:v>
                </c:pt>
                <c:pt idx="6">
                  <c:v>22.22</c:v>
                </c:pt>
                <c:pt idx="7">
                  <c:v>26.31</c:v>
                </c:pt>
                <c:pt idx="8">
                  <c:v>30.77</c:v>
                </c:pt>
                <c:pt idx="9">
                  <c:v>8</c:v>
                </c:pt>
                <c:pt idx="10">
                  <c:v>30</c:v>
                </c:pt>
                <c:pt idx="11">
                  <c:v>14.03</c:v>
                </c:pt>
                <c:pt idx="12">
                  <c:v>14.29</c:v>
                </c:pt>
                <c:pt idx="13">
                  <c:v>40</c:v>
                </c:pt>
                <c:pt idx="14">
                  <c:v>7.69</c:v>
                </c:pt>
                <c:pt idx="15">
                  <c:v>75</c:v>
                </c:pt>
                <c:pt idx="16">
                  <c:v>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7-4D45-B696-65BF3CE757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40.47</c:v>
                </c:pt>
                <c:pt idx="1">
                  <c:v>40.56</c:v>
                </c:pt>
                <c:pt idx="2">
                  <c:v>40.79</c:v>
                </c:pt>
                <c:pt idx="3">
                  <c:v>35.49</c:v>
                </c:pt>
                <c:pt idx="4">
                  <c:v>42.39</c:v>
                </c:pt>
                <c:pt idx="5">
                  <c:v>34.229999999999997</c:v>
                </c:pt>
                <c:pt idx="6">
                  <c:v>63.63</c:v>
                </c:pt>
                <c:pt idx="7">
                  <c:v>43.48</c:v>
                </c:pt>
                <c:pt idx="8">
                  <c:v>60</c:v>
                </c:pt>
                <c:pt idx="9">
                  <c:v>42.31</c:v>
                </c:pt>
                <c:pt idx="10">
                  <c:v>14.28</c:v>
                </c:pt>
                <c:pt idx="11">
                  <c:v>48.48</c:v>
                </c:pt>
                <c:pt idx="12">
                  <c:v>46.15</c:v>
                </c:pt>
                <c:pt idx="13">
                  <c:v>66.66</c:v>
                </c:pt>
                <c:pt idx="14">
                  <c:v>33.340000000000003</c:v>
                </c:pt>
                <c:pt idx="15">
                  <c:v>72.72</c:v>
                </c:pt>
                <c:pt idx="1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7-4D45-B696-65BF3CE7573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38.44</c:v>
                </c:pt>
                <c:pt idx="1">
                  <c:v>31.49</c:v>
                </c:pt>
                <c:pt idx="2">
                  <c:v>26.43</c:v>
                </c:pt>
                <c:pt idx="3">
                  <c:v>49.59</c:v>
                </c:pt>
                <c:pt idx="4">
                  <c:v>24.24</c:v>
                </c:pt>
                <c:pt idx="5">
                  <c:v>38.380000000000003</c:v>
                </c:pt>
                <c:pt idx="6">
                  <c:v>0</c:v>
                </c:pt>
                <c:pt idx="7">
                  <c:v>19.05</c:v>
                </c:pt>
                <c:pt idx="8">
                  <c:v>45.45</c:v>
                </c:pt>
                <c:pt idx="9">
                  <c:v>26.67</c:v>
                </c:pt>
                <c:pt idx="10">
                  <c:v>25</c:v>
                </c:pt>
                <c:pt idx="11">
                  <c:v>23.33</c:v>
                </c:pt>
                <c:pt idx="12">
                  <c:v>50</c:v>
                </c:pt>
                <c:pt idx="13">
                  <c:v>9.09</c:v>
                </c:pt>
                <c:pt idx="14">
                  <c:v>33.33</c:v>
                </c:pt>
                <c:pt idx="15">
                  <c:v>20</c:v>
                </c:pt>
                <c:pt idx="16">
                  <c:v>41.67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7-4D45-B696-65BF3CE7573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62.29</c:v>
                </c:pt>
                <c:pt idx="1">
                  <c:v>59.26</c:v>
                </c:pt>
                <c:pt idx="2">
                  <c:v>65.48</c:v>
                </c:pt>
                <c:pt idx="3">
                  <c:v>55.47</c:v>
                </c:pt>
                <c:pt idx="4">
                  <c:v>76.23</c:v>
                </c:pt>
                <c:pt idx="5">
                  <c:v>68.52</c:v>
                </c:pt>
                <c:pt idx="6">
                  <c:v>0</c:v>
                </c:pt>
                <c:pt idx="7">
                  <c:v>29.49</c:v>
                </c:pt>
                <c:pt idx="8">
                  <c:v>71.430000000000007</c:v>
                </c:pt>
                <c:pt idx="9">
                  <c:v>53.33</c:v>
                </c:pt>
                <c:pt idx="10">
                  <c:v>72.23</c:v>
                </c:pt>
                <c:pt idx="11">
                  <c:v>39.39</c:v>
                </c:pt>
                <c:pt idx="12">
                  <c:v>70</c:v>
                </c:pt>
                <c:pt idx="13">
                  <c:v>55.56</c:v>
                </c:pt>
                <c:pt idx="14">
                  <c:v>41.18</c:v>
                </c:pt>
                <c:pt idx="15">
                  <c:v>75</c:v>
                </c:pt>
                <c:pt idx="16">
                  <c:v>70.83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57-4D45-B696-65BF3CE7573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44.08</c:v>
                </c:pt>
                <c:pt idx="1">
                  <c:v>39.97</c:v>
                </c:pt>
                <c:pt idx="2">
                  <c:v>41.59</c:v>
                </c:pt>
                <c:pt idx="3">
                  <c:v>60.32</c:v>
                </c:pt>
                <c:pt idx="4">
                  <c:v>34.86</c:v>
                </c:pt>
                <c:pt idx="5">
                  <c:v>36.28</c:v>
                </c:pt>
                <c:pt idx="6">
                  <c:v>20</c:v>
                </c:pt>
                <c:pt idx="7">
                  <c:v>16.18</c:v>
                </c:pt>
                <c:pt idx="8">
                  <c:v>20</c:v>
                </c:pt>
                <c:pt idx="9">
                  <c:v>38.89</c:v>
                </c:pt>
                <c:pt idx="10">
                  <c:v>53.33</c:v>
                </c:pt>
                <c:pt idx="11">
                  <c:v>35.72</c:v>
                </c:pt>
                <c:pt idx="12">
                  <c:v>26.66</c:v>
                </c:pt>
                <c:pt idx="13">
                  <c:v>60</c:v>
                </c:pt>
                <c:pt idx="14">
                  <c:v>42.85</c:v>
                </c:pt>
                <c:pt idx="15">
                  <c:v>33.340000000000003</c:v>
                </c:pt>
                <c:pt idx="16">
                  <c:v>38.479999999999997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FE-46CD-8561-D324918D709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50.85</c:v>
                </c:pt>
                <c:pt idx="1">
                  <c:v>41.94</c:v>
                </c:pt>
                <c:pt idx="2">
                  <c:v>41.74</c:v>
                </c:pt>
                <c:pt idx="3">
                  <c:v>54.09</c:v>
                </c:pt>
                <c:pt idx="4">
                  <c:v>37.21</c:v>
                </c:pt>
                <c:pt idx="5">
                  <c:v>46.45</c:v>
                </c:pt>
                <c:pt idx="6">
                  <c:v>14.28</c:v>
                </c:pt>
                <c:pt idx="7">
                  <c:v>22.53</c:v>
                </c:pt>
                <c:pt idx="8">
                  <c:v>50</c:v>
                </c:pt>
                <c:pt idx="9">
                  <c:v>39.29</c:v>
                </c:pt>
                <c:pt idx="10">
                  <c:v>42.11</c:v>
                </c:pt>
                <c:pt idx="11">
                  <c:v>52</c:v>
                </c:pt>
                <c:pt idx="12">
                  <c:v>50</c:v>
                </c:pt>
                <c:pt idx="13">
                  <c:v>54.54</c:v>
                </c:pt>
                <c:pt idx="14">
                  <c:v>40</c:v>
                </c:pt>
                <c:pt idx="15">
                  <c:v>55.56</c:v>
                </c:pt>
                <c:pt idx="1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FE-46CD-8561-D324918D709F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Лист1!$K$2:$K$18</c:f>
              <c:numCache>
                <c:formatCode>General</c:formatCode>
                <c:ptCount val="17"/>
                <c:pt idx="0">
                  <c:v>51.95</c:v>
                </c:pt>
                <c:pt idx="1">
                  <c:v>47.76</c:v>
                </c:pt>
                <c:pt idx="2">
                  <c:v>56.25</c:v>
                </c:pt>
                <c:pt idx="3">
                  <c:v>58.53</c:v>
                </c:pt>
                <c:pt idx="4">
                  <c:v>45.51</c:v>
                </c:pt>
                <c:pt idx="5">
                  <c:v>49.11</c:v>
                </c:pt>
                <c:pt idx="6">
                  <c:v>11.11</c:v>
                </c:pt>
                <c:pt idx="7">
                  <c:v>30.56</c:v>
                </c:pt>
                <c:pt idx="8">
                  <c:v>50</c:v>
                </c:pt>
                <c:pt idx="9">
                  <c:v>41.38</c:v>
                </c:pt>
                <c:pt idx="10">
                  <c:v>50</c:v>
                </c:pt>
                <c:pt idx="11">
                  <c:v>50</c:v>
                </c:pt>
                <c:pt idx="12">
                  <c:v>38.89</c:v>
                </c:pt>
                <c:pt idx="13">
                  <c:v>46.15</c:v>
                </c:pt>
                <c:pt idx="14">
                  <c:v>33.33</c:v>
                </c:pt>
                <c:pt idx="15">
                  <c:v>20</c:v>
                </c:pt>
                <c:pt idx="16">
                  <c:v>53.85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38-4220-B9E0-C40ADA2A8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86944"/>
        <c:axId val="130140992"/>
      </c:barChart>
      <c:catAx>
        <c:axId val="133586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140992"/>
        <c:crosses val="autoZero"/>
        <c:auto val="1"/>
        <c:lblAlgn val="ctr"/>
        <c:lblOffset val="100"/>
        <c:noMultiLvlLbl val="0"/>
      </c:catAx>
      <c:valAx>
        <c:axId val="1301409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3586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</c:v>
                </c:pt>
                <c:pt idx="1">
                  <c:v>43.6</c:v>
                </c:pt>
                <c:pt idx="2">
                  <c:v>23.5</c:v>
                </c:pt>
                <c:pt idx="3">
                  <c:v>7</c:v>
                </c:pt>
                <c:pt idx="4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28.7</c:v>
                </c:pt>
                <c:pt idx="1">
                  <c:v>37.799999999999997</c:v>
                </c:pt>
                <c:pt idx="2">
                  <c:v>25</c:v>
                </c:pt>
                <c:pt idx="3">
                  <c:v>8.5</c:v>
                </c:pt>
                <c:pt idx="4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42.58</c:v>
                </c:pt>
                <c:pt idx="1">
                  <c:v>37.880000000000003</c:v>
                </c:pt>
                <c:pt idx="2">
                  <c:v>16.059999999999999</c:v>
                </c:pt>
                <c:pt idx="3">
                  <c:v>3.48</c:v>
                </c:pt>
                <c:pt idx="4">
                  <c:v>19.54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C-4B5D-A216-1866B39FEC1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19.579999999999998</c:v>
                </c:pt>
                <c:pt idx="1">
                  <c:v>39.86</c:v>
                </c:pt>
                <c:pt idx="2">
                  <c:v>31.55</c:v>
                </c:pt>
                <c:pt idx="3">
                  <c:v>9.01</c:v>
                </c:pt>
                <c:pt idx="4">
                  <c:v>40.56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7C-4B5D-A216-1866B39FEC1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577C-4B5D-A216-1866B39FEC1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20.45</c:v>
                </c:pt>
                <c:pt idx="1">
                  <c:v>48.06</c:v>
                </c:pt>
                <c:pt idx="2">
                  <c:v>25.82</c:v>
                </c:pt>
                <c:pt idx="3">
                  <c:v>5.67</c:v>
                </c:pt>
                <c:pt idx="4">
                  <c:v>31.49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7C-4B5D-A216-1866B39FEC1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12.87</c:v>
                </c:pt>
                <c:pt idx="1">
                  <c:v>27.86</c:v>
                </c:pt>
                <c:pt idx="2">
                  <c:v>41.44</c:v>
                </c:pt>
                <c:pt idx="3">
                  <c:v>17.82</c:v>
                </c:pt>
                <c:pt idx="4">
                  <c:v>59.26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7C-4B5D-A216-1866B39FEC1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13.53</c:v>
                </c:pt>
                <c:pt idx="1">
                  <c:v>46.5</c:v>
                </c:pt>
                <c:pt idx="2">
                  <c:v>30.24</c:v>
                </c:pt>
                <c:pt idx="3">
                  <c:v>9.73</c:v>
                </c:pt>
                <c:pt idx="4">
                  <c:v>39.97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20-4E39-A384-B0B27330E576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12.92</c:v>
                </c:pt>
                <c:pt idx="1">
                  <c:v>45.14</c:v>
                </c:pt>
                <c:pt idx="2">
                  <c:v>27.72</c:v>
                </c:pt>
                <c:pt idx="3">
                  <c:v>14.22</c:v>
                </c:pt>
                <c:pt idx="4">
                  <c:v>41.94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20-4E39-A384-B0B27330E576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Лист1!$K$2:$K$6</c:f>
              <c:numCache>
                <c:formatCode>General</c:formatCode>
                <c:ptCount val="5"/>
                <c:pt idx="0">
                  <c:v>13.16</c:v>
                </c:pt>
                <c:pt idx="1">
                  <c:v>39.08</c:v>
                </c:pt>
                <c:pt idx="2">
                  <c:v>32.43</c:v>
                </c:pt>
                <c:pt idx="3">
                  <c:v>15.33</c:v>
                </c:pt>
                <c:pt idx="4">
                  <c:v>47.76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CA-4C01-AC87-AE4E4D190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70215168"/>
        <c:axId val="130143872"/>
      </c:barChart>
      <c:catAx>
        <c:axId val="27021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143872"/>
        <c:crosses val="autoZero"/>
        <c:auto val="1"/>
        <c:lblAlgn val="ctr"/>
        <c:lblOffset val="100"/>
        <c:noMultiLvlLbl val="0"/>
      </c:catAx>
      <c:valAx>
        <c:axId val="1301438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0215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59864391951024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49.3</c:v>
                </c:pt>
                <c:pt idx="1">
                  <c:v>26.5</c:v>
                </c:pt>
                <c:pt idx="2">
                  <c:v>27.3</c:v>
                </c:pt>
                <c:pt idx="3">
                  <c:v>0</c:v>
                </c:pt>
                <c:pt idx="4">
                  <c:v>37.200000000000003</c:v>
                </c:pt>
                <c:pt idx="5">
                  <c:v>32.700000000000003</c:v>
                </c:pt>
                <c:pt idx="6">
                  <c:v>62.5</c:v>
                </c:pt>
                <c:pt idx="7">
                  <c:v>20.7</c:v>
                </c:pt>
                <c:pt idx="8">
                  <c:v>22.2</c:v>
                </c:pt>
                <c:pt idx="9">
                  <c:v>0</c:v>
                </c:pt>
                <c:pt idx="10">
                  <c:v>50</c:v>
                </c:pt>
                <c:pt idx="11">
                  <c:v>33.4</c:v>
                </c:pt>
                <c:pt idx="12">
                  <c:v>30</c:v>
                </c:pt>
                <c:pt idx="13">
                  <c:v>0</c:v>
                </c:pt>
                <c:pt idx="14">
                  <c:v>7.7</c:v>
                </c:pt>
                <c:pt idx="15">
                  <c:v>30</c:v>
                </c:pt>
                <c:pt idx="16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51.4</c:v>
                </c:pt>
                <c:pt idx="1">
                  <c:v>45.4</c:v>
                </c:pt>
                <c:pt idx="2">
                  <c:v>55.1</c:v>
                </c:pt>
                <c:pt idx="3">
                  <c:v>65.3</c:v>
                </c:pt>
                <c:pt idx="4">
                  <c:v>32</c:v>
                </c:pt>
                <c:pt idx="5">
                  <c:v>44.6</c:v>
                </c:pt>
                <c:pt idx="6">
                  <c:v>12.5</c:v>
                </c:pt>
                <c:pt idx="7">
                  <c:v>26.3</c:v>
                </c:pt>
                <c:pt idx="8">
                  <c:v>38.5</c:v>
                </c:pt>
                <c:pt idx="9">
                  <c:v>42.8</c:v>
                </c:pt>
                <c:pt idx="10">
                  <c:v>50</c:v>
                </c:pt>
                <c:pt idx="11">
                  <c:v>37.9</c:v>
                </c:pt>
                <c:pt idx="12">
                  <c:v>15.4</c:v>
                </c:pt>
                <c:pt idx="13">
                  <c:v>25</c:v>
                </c:pt>
                <c:pt idx="14">
                  <c:v>27.8</c:v>
                </c:pt>
                <c:pt idx="15">
                  <c:v>36.4</c:v>
                </c:pt>
                <c:pt idx="16">
                  <c:v>73.400000000000006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32.409999999999997</c:v>
                </c:pt>
                <c:pt idx="1">
                  <c:v>13.47</c:v>
                </c:pt>
                <c:pt idx="2">
                  <c:v>9.85</c:v>
                </c:pt>
                <c:pt idx="3">
                  <c:v>18.18</c:v>
                </c:pt>
                <c:pt idx="4">
                  <c:v>6.97</c:v>
                </c:pt>
                <c:pt idx="5">
                  <c:v>34.04</c:v>
                </c:pt>
                <c:pt idx="6">
                  <c:v>14.29</c:v>
                </c:pt>
                <c:pt idx="7">
                  <c:v>11.69</c:v>
                </c:pt>
                <c:pt idx="8">
                  <c:v>15.38</c:v>
                </c:pt>
                <c:pt idx="9">
                  <c:v>8.6999999999999993</c:v>
                </c:pt>
                <c:pt idx="10">
                  <c:v>0</c:v>
                </c:pt>
                <c:pt idx="11">
                  <c:v>4.17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25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A-4798-8A2C-4364C32DB30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41.46</c:v>
                </c:pt>
                <c:pt idx="1">
                  <c:v>45.45</c:v>
                </c:pt>
                <c:pt idx="2">
                  <c:v>30.91</c:v>
                </c:pt>
                <c:pt idx="3">
                  <c:v>45.9</c:v>
                </c:pt>
                <c:pt idx="4">
                  <c:v>72.34</c:v>
                </c:pt>
                <c:pt idx="5">
                  <c:v>41.51</c:v>
                </c:pt>
                <c:pt idx="6">
                  <c:v>18.18</c:v>
                </c:pt>
                <c:pt idx="7">
                  <c:v>56.75</c:v>
                </c:pt>
                <c:pt idx="9">
                  <c:v>65.39</c:v>
                </c:pt>
                <c:pt idx="10">
                  <c:v>58.33</c:v>
                </c:pt>
                <c:pt idx="11">
                  <c:v>0</c:v>
                </c:pt>
                <c:pt idx="13">
                  <c:v>18.18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AA-4798-8A2C-4364C32DB30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43.6</c:v>
                </c:pt>
                <c:pt idx="1">
                  <c:v>37.15</c:v>
                </c:pt>
                <c:pt idx="2">
                  <c:v>56.79</c:v>
                </c:pt>
                <c:pt idx="3">
                  <c:v>25.42</c:v>
                </c:pt>
                <c:pt idx="4">
                  <c:v>55.11</c:v>
                </c:pt>
                <c:pt idx="5">
                  <c:v>36.729999999999997</c:v>
                </c:pt>
                <c:pt idx="7">
                  <c:v>12.2</c:v>
                </c:pt>
                <c:pt idx="8">
                  <c:v>0</c:v>
                </c:pt>
                <c:pt idx="11">
                  <c:v>23.08</c:v>
                </c:pt>
                <c:pt idx="15">
                  <c:v>66.67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AA-4798-8A2C-4364C32DB30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46.22</c:v>
                </c:pt>
                <c:pt idx="1">
                  <c:v>35.74</c:v>
                </c:pt>
                <c:pt idx="2">
                  <c:v>44.29</c:v>
                </c:pt>
                <c:pt idx="3">
                  <c:v>50</c:v>
                </c:pt>
                <c:pt idx="4">
                  <c:v>29.41</c:v>
                </c:pt>
                <c:pt idx="5">
                  <c:v>47.06</c:v>
                </c:pt>
                <c:pt idx="6">
                  <c:v>0</c:v>
                </c:pt>
                <c:pt idx="7">
                  <c:v>16.329999999999998</c:v>
                </c:pt>
                <c:pt idx="9">
                  <c:v>33.33</c:v>
                </c:pt>
                <c:pt idx="10">
                  <c:v>44.44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AA-4798-8A2C-4364C32DB30D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47.78</c:v>
                </c:pt>
                <c:pt idx="1">
                  <c:v>47.1</c:v>
                </c:pt>
                <c:pt idx="2">
                  <c:v>47.37</c:v>
                </c:pt>
                <c:pt idx="3">
                  <c:v>60</c:v>
                </c:pt>
                <c:pt idx="4">
                  <c:v>51.02</c:v>
                </c:pt>
                <c:pt idx="5">
                  <c:v>35.090000000000003</c:v>
                </c:pt>
                <c:pt idx="6">
                  <c:v>16.670000000000002</c:v>
                </c:pt>
                <c:pt idx="7">
                  <c:v>34.619999999999997</c:v>
                </c:pt>
                <c:pt idx="8">
                  <c:v>40</c:v>
                </c:pt>
                <c:pt idx="10">
                  <c:v>47.37</c:v>
                </c:pt>
                <c:pt idx="11">
                  <c:v>57.15</c:v>
                </c:pt>
                <c:pt idx="12">
                  <c:v>35.71</c:v>
                </c:pt>
                <c:pt idx="16">
                  <c:v>16.920000000000002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0-4558-8065-31198FB7201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55.02</c:v>
                </c:pt>
                <c:pt idx="1">
                  <c:v>47.21</c:v>
                </c:pt>
                <c:pt idx="2">
                  <c:v>63.33</c:v>
                </c:pt>
                <c:pt idx="3">
                  <c:v>33.33</c:v>
                </c:pt>
                <c:pt idx="4">
                  <c:v>64.28</c:v>
                </c:pt>
                <c:pt idx="5">
                  <c:v>34.78</c:v>
                </c:pt>
                <c:pt idx="7">
                  <c:v>30</c:v>
                </c:pt>
                <c:pt idx="10">
                  <c:v>64.11</c:v>
                </c:pt>
                <c:pt idx="11">
                  <c:v>46.15</c:v>
                </c:pt>
                <c:pt idx="15">
                  <c:v>60</c:v>
                </c:pt>
                <c:pt idx="16">
                  <c:v>38.89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B0-4558-8065-31198FB7201F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Лист1!$K$2:$K$18</c:f>
              <c:numCache>
                <c:formatCode>General</c:formatCode>
                <c:ptCount val="17"/>
                <c:pt idx="0">
                  <c:v>56.68</c:v>
                </c:pt>
                <c:pt idx="1">
                  <c:v>50.45</c:v>
                </c:pt>
                <c:pt idx="2">
                  <c:v>40</c:v>
                </c:pt>
                <c:pt idx="3">
                  <c:v>36</c:v>
                </c:pt>
                <c:pt idx="4">
                  <c:v>53.85</c:v>
                </c:pt>
                <c:pt idx="5">
                  <c:v>78.58</c:v>
                </c:pt>
                <c:pt idx="6">
                  <c:v>18.18</c:v>
                </c:pt>
                <c:pt idx="7">
                  <c:v>53.57</c:v>
                </c:pt>
                <c:pt idx="8">
                  <c:v>86.67</c:v>
                </c:pt>
                <c:pt idx="11">
                  <c:v>42.85</c:v>
                </c:pt>
                <c:pt idx="14">
                  <c:v>0</c:v>
                </c:pt>
                <c:pt idx="1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F6-4579-8F01-3AF0C473F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214144"/>
        <c:axId val="270656064"/>
      </c:barChart>
      <c:catAx>
        <c:axId val="270214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656064"/>
        <c:crosses val="autoZero"/>
        <c:auto val="1"/>
        <c:lblAlgn val="ctr"/>
        <c:lblOffset val="100"/>
        <c:noMultiLvlLbl val="0"/>
      </c:catAx>
      <c:valAx>
        <c:axId val="2706560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0214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59864391951066E-2"/>
          <c:y val="2.4707546307194572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38.5</c:v>
                </c:pt>
                <c:pt idx="1">
                  <c:v>31.4</c:v>
                </c:pt>
                <c:pt idx="2">
                  <c:v>37.9</c:v>
                </c:pt>
                <c:pt idx="3">
                  <c:v>46.4</c:v>
                </c:pt>
                <c:pt idx="4">
                  <c:v>28.4</c:v>
                </c:pt>
                <c:pt idx="5">
                  <c:v>43.8</c:v>
                </c:pt>
                <c:pt idx="6">
                  <c:v>33.299999999999997</c:v>
                </c:pt>
                <c:pt idx="7">
                  <c:v>14.3</c:v>
                </c:pt>
                <c:pt idx="8">
                  <c:v>26.7</c:v>
                </c:pt>
                <c:pt idx="9">
                  <c:v>9.4</c:v>
                </c:pt>
                <c:pt idx="10">
                  <c:v>12.5</c:v>
                </c:pt>
                <c:pt idx="11">
                  <c:v>17.2</c:v>
                </c:pt>
                <c:pt idx="12">
                  <c:v>18.2</c:v>
                </c:pt>
                <c:pt idx="13">
                  <c:v>0</c:v>
                </c:pt>
                <c:pt idx="14">
                  <c:v>11.8</c:v>
                </c:pt>
                <c:pt idx="15">
                  <c:v>30</c:v>
                </c:pt>
                <c:pt idx="16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43.7</c:v>
                </c:pt>
                <c:pt idx="1">
                  <c:v>34.299999999999997</c:v>
                </c:pt>
                <c:pt idx="2">
                  <c:v>38.200000000000003</c:v>
                </c:pt>
                <c:pt idx="3">
                  <c:v>52</c:v>
                </c:pt>
                <c:pt idx="4">
                  <c:v>27.6</c:v>
                </c:pt>
                <c:pt idx="5">
                  <c:v>23.2</c:v>
                </c:pt>
                <c:pt idx="6">
                  <c:v>14.3</c:v>
                </c:pt>
                <c:pt idx="7">
                  <c:v>26.1</c:v>
                </c:pt>
                <c:pt idx="8">
                  <c:v>75</c:v>
                </c:pt>
                <c:pt idx="9">
                  <c:v>13.8</c:v>
                </c:pt>
                <c:pt idx="10">
                  <c:v>8.3000000000000007</c:v>
                </c:pt>
                <c:pt idx="11">
                  <c:v>26.9</c:v>
                </c:pt>
                <c:pt idx="12">
                  <c:v>29.4</c:v>
                </c:pt>
                <c:pt idx="13">
                  <c:v>46.2</c:v>
                </c:pt>
                <c:pt idx="14">
                  <c:v>40</c:v>
                </c:pt>
                <c:pt idx="15">
                  <c:v>80</c:v>
                </c:pt>
                <c:pt idx="1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35.770000000000003</c:v>
                </c:pt>
                <c:pt idx="1">
                  <c:v>26.36</c:v>
                </c:pt>
                <c:pt idx="2">
                  <c:v>25.95</c:v>
                </c:pt>
                <c:pt idx="3">
                  <c:v>34.74</c:v>
                </c:pt>
                <c:pt idx="4">
                  <c:v>32.93</c:v>
                </c:pt>
                <c:pt idx="5">
                  <c:v>15.15</c:v>
                </c:pt>
                <c:pt idx="6">
                  <c:v>41.66</c:v>
                </c:pt>
                <c:pt idx="7">
                  <c:v>17.11</c:v>
                </c:pt>
                <c:pt idx="8">
                  <c:v>38.46</c:v>
                </c:pt>
                <c:pt idx="9">
                  <c:v>28</c:v>
                </c:pt>
                <c:pt idx="10">
                  <c:v>16.670000000000002</c:v>
                </c:pt>
                <c:pt idx="11">
                  <c:v>25</c:v>
                </c:pt>
                <c:pt idx="12">
                  <c:v>33.33</c:v>
                </c:pt>
                <c:pt idx="13">
                  <c:v>63.63</c:v>
                </c:pt>
                <c:pt idx="14">
                  <c:v>6.67</c:v>
                </c:pt>
                <c:pt idx="15">
                  <c:v>58.33</c:v>
                </c:pt>
                <c:pt idx="16">
                  <c:v>11.76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0-461A-921C-3200E9C3BC0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43.7</c:v>
                </c:pt>
                <c:pt idx="1">
                  <c:v>38.49</c:v>
                </c:pt>
                <c:pt idx="2">
                  <c:v>42.17</c:v>
                </c:pt>
                <c:pt idx="3">
                  <c:v>46.33</c:v>
                </c:pt>
                <c:pt idx="4">
                  <c:v>44.77</c:v>
                </c:pt>
                <c:pt idx="5">
                  <c:v>36.04</c:v>
                </c:pt>
                <c:pt idx="6">
                  <c:v>16.670000000000002</c:v>
                </c:pt>
                <c:pt idx="7">
                  <c:v>14.45</c:v>
                </c:pt>
                <c:pt idx="8">
                  <c:v>50</c:v>
                </c:pt>
                <c:pt idx="9">
                  <c:v>47.37</c:v>
                </c:pt>
                <c:pt idx="10">
                  <c:v>7.69</c:v>
                </c:pt>
                <c:pt idx="11">
                  <c:v>26.67</c:v>
                </c:pt>
                <c:pt idx="12">
                  <c:v>70</c:v>
                </c:pt>
                <c:pt idx="13">
                  <c:v>30.77</c:v>
                </c:pt>
                <c:pt idx="14">
                  <c:v>50</c:v>
                </c:pt>
                <c:pt idx="15">
                  <c:v>60</c:v>
                </c:pt>
                <c:pt idx="16">
                  <c:v>40.67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C0-461A-921C-3200E9C3BC0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41.68</c:v>
                </c:pt>
                <c:pt idx="1">
                  <c:v>38.94</c:v>
                </c:pt>
                <c:pt idx="2">
                  <c:v>40.58</c:v>
                </c:pt>
                <c:pt idx="3">
                  <c:v>29.66</c:v>
                </c:pt>
                <c:pt idx="4">
                  <c:v>45.87</c:v>
                </c:pt>
                <c:pt idx="5">
                  <c:v>50</c:v>
                </c:pt>
                <c:pt idx="6">
                  <c:v>0</c:v>
                </c:pt>
                <c:pt idx="7">
                  <c:v>32.049999999999997</c:v>
                </c:pt>
                <c:pt idx="8">
                  <c:v>69.23</c:v>
                </c:pt>
                <c:pt idx="9">
                  <c:v>35</c:v>
                </c:pt>
                <c:pt idx="10">
                  <c:v>53.33</c:v>
                </c:pt>
                <c:pt idx="11">
                  <c:v>34.21</c:v>
                </c:pt>
                <c:pt idx="12">
                  <c:v>17.64</c:v>
                </c:pt>
                <c:pt idx="13">
                  <c:v>0</c:v>
                </c:pt>
                <c:pt idx="14">
                  <c:v>25</c:v>
                </c:pt>
                <c:pt idx="15">
                  <c:v>55.55</c:v>
                </c:pt>
                <c:pt idx="16">
                  <c:v>40.909999999999997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C0-461A-921C-3200E9C3BC0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45.03</c:v>
                </c:pt>
                <c:pt idx="1">
                  <c:v>35.19</c:v>
                </c:pt>
                <c:pt idx="2">
                  <c:v>37.71</c:v>
                </c:pt>
                <c:pt idx="3">
                  <c:v>43.85</c:v>
                </c:pt>
                <c:pt idx="4">
                  <c:v>33.909999999999997</c:v>
                </c:pt>
                <c:pt idx="5">
                  <c:v>36.36</c:v>
                </c:pt>
                <c:pt idx="6">
                  <c:v>14.29</c:v>
                </c:pt>
                <c:pt idx="7">
                  <c:v>24.29</c:v>
                </c:pt>
                <c:pt idx="8">
                  <c:v>14.29</c:v>
                </c:pt>
                <c:pt idx="9">
                  <c:v>17.64</c:v>
                </c:pt>
                <c:pt idx="10">
                  <c:v>33.33</c:v>
                </c:pt>
                <c:pt idx="11">
                  <c:v>29.03</c:v>
                </c:pt>
                <c:pt idx="12">
                  <c:v>28.57</c:v>
                </c:pt>
                <c:pt idx="13">
                  <c:v>44.44</c:v>
                </c:pt>
                <c:pt idx="14">
                  <c:v>42.86</c:v>
                </c:pt>
                <c:pt idx="15">
                  <c:v>100</c:v>
                </c:pt>
                <c:pt idx="16">
                  <c:v>29.41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C0-461A-921C-3200E9C3BC0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46.01</c:v>
                </c:pt>
                <c:pt idx="1">
                  <c:v>46.21</c:v>
                </c:pt>
                <c:pt idx="2">
                  <c:v>51.59</c:v>
                </c:pt>
                <c:pt idx="3">
                  <c:v>53.7</c:v>
                </c:pt>
                <c:pt idx="4">
                  <c:v>47.24</c:v>
                </c:pt>
                <c:pt idx="5">
                  <c:v>43.91</c:v>
                </c:pt>
                <c:pt idx="6">
                  <c:v>50</c:v>
                </c:pt>
                <c:pt idx="7">
                  <c:v>33.72</c:v>
                </c:pt>
                <c:pt idx="8">
                  <c:v>40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50</c:v>
                </c:pt>
                <c:pt idx="13">
                  <c:v>28.57</c:v>
                </c:pt>
                <c:pt idx="14">
                  <c:v>53.33</c:v>
                </c:pt>
                <c:pt idx="15">
                  <c:v>66.67</c:v>
                </c:pt>
                <c:pt idx="16">
                  <c:v>28.57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BA-4564-8446-A7C62D43F11D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46.21</c:v>
                </c:pt>
                <c:pt idx="1">
                  <c:v>43.49</c:v>
                </c:pt>
                <c:pt idx="2">
                  <c:v>51.91</c:v>
                </c:pt>
                <c:pt idx="3">
                  <c:v>40.340000000000003</c:v>
                </c:pt>
                <c:pt idx="4">
                  <c:v>50.37</c:v>
                </c:pt>
                <c:pt idx="5">
                  <c:v>44.83</c:v>
                </c:pt>
                <c:pt idx="6">
                  <c:v>30.77</c:v>
                </c:pt>
                <c:pt idx="7">
                  <c:v>23.69</c:v>
                </c:pt>
                <c:pt idx="8">
                  <c:v>43.75</c:v>
                </c:pt>
                <c:pt idx="9">
                  <c:v>27.27</c:v>
                </c:pt>
                <c:pt idx="10">
                  <c:v>42.85</c:v>
                </c:pt>
                <c:pt idx="11">
                  <c:v>56.1</c:v>
                </c:pt>
                <c:pt idx="12">
                  <c:v>31.25</c:v>
                </c:pt>
                <c:pt idx="13">
                  <c:v>50</c:v>
                </c:pt>
                <c:pt idx="14">
                  <c:v>25</c:v>
                </c:pt>
                <c:pt idx="15">
                  <c:v>70</c:v>
                </c:pt>
                <c:pt idx="16">
                  <c:v>11.11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BA-4564-8446-A7C62D43F11D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Лист1!$K$2:$K$18</c:f>
              <c:numCache>
                <c:formatCode>General</c:formatCode>
                <c:ptCount val="17"/>
                <c:pt idx="0">
                  <c:v>46.66</c:v>
                </c:pt>
                <c:pt idx="1">
                  <c:v>42.63</c:v>
                </c:pt>
                <c:pt idx="2">
                  <c:v>34.93</c:v>
                </c:pt>
                <c:pt idx="3">
                  <c:v>45.79</c:v>
                </c:pt>
                <c:pt idx="4">
                  <c:v>50</c:v>
                </c:pt>
                <c:pt idx="5">
                  <c:v>49.15</c:v>
                </c:pt>
                <c:pt idx="6">
                  <c:v>28.57</c:v>
                </c:pt>
                <c:pt idx="7">
                  <c:v>29.58</c:v>
                </c:pt>
                <c:pt idx="8">
                  <c:v>50</c:v>
                </c:pt>
                <c:pt idx="9">
                  <c:v>39.130000000000003</c:v>
                </c:pt>
                <c:pt idx="10">
                  <c:v>62.5</c:v>
                </c:pt>
                <c:pt idx="11">
                  <c:v>57.14</c:v>
                </c:pt>
                <c:pt idx="12">
                  <c:v>22.22</c:v>
                </c:pt>
                <c:pt idx="13">
                  <c:v>37.5</c:v>
                </c:pt>
                <c:pt idx="14">
                  <c:v>10</c:v>
                </c:pt>
                <c:pt idx="15">
                  <c:v>43.75</c:v>
                </c:pt>
                <c:pt idx="1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12-4011-969F-34058EF37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728320"/>
        <c:axId val="156485888"/>
      </c:barChart>
      <c:catAx>
        <c:axId val="15672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85888"/>
        <c:crosses val="autoZero"/>
        <c:auto val="1"/>
        <c:lblAlgn val="ctr"/>
        <c:lblOffset val="100"/>
        <c:noMultiLvlLbl val="0"/>
      </c:catAx>
      <c:valAx>
        <c:axId val="156485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6728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15.3</c:v>
                </c:pt>
                <c:pt idx="1">
                  <c:v>58.2</c:v>
                </c:pt>
                <c:pt idx="2">
                  <c:v>19</c:v>
                </c:pt>
                <c:pt idx="3">
                  <c:v>7.5</c:v>
                </c:pt>
                <c:pt idx="4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15.4</c:v>
                </c:pt>
                <c:pt idx="1">
                  <c:v>39.200000000000003</c:v>
                </c:pt>
                <c:pt idx="2">
                  <c:v>32.299999999999997</c:v>
                </c:pt>
                <c:pt idx="3">
                  <c:v>13.1</c:v>
                </c:pt>
                <c:pt idx="4">
                  <c:v>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34.76</c:v>
                </c:pt>
                <c:pt idx="1">
                  <c:v>51.76</c:v>
                </c:pt>
                <c:pt idx="2">
                  <c:v>11.94</c:v>
                </c:pt>
                <c:pt idx="3">
                  <c:v>1.53</c:v>
                </c:pt>
                <c:pt idx="4">
                  <c:v>13.47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1-4874-979D-8C096FDB6DF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8.18</c:v>
                </c:pt>
                <c:pt idx="1">
                  <c:v>46.36</c:v>
                </c:pt>
                <c:pt idx="2">
                  <c:v>36.36</c:v>
                </c:pt>
                <c:pt idx="3">
                  <c:v>9.09</c:v>
                </c:pt>
                <c:pt idx="4">
                  <c:v>45.45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1-4874-979D-8C096FDB6DF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10.84</c:v>
                </c:pt>
                <c:pt idx="1">
                  <c:v>52.01</c:v>
                </c:pt>
                <c:pt idx="2">
                  <c:v>32.200000000000003</c:v>
                </c:pt>
                <c:pt idx="3">
                  <c:v>4.95</c:v>
                </c:pt>
                <c:pt idx="4">
                  <c:v>37.15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1-4874-979D-8C096FDB6DF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12.61</c:v>
                </c:pt>
                <c:pt idx="1">
                  <c:v>51.65</c:v>
                </c:pt>
                <c:pt idx="2">
                  <c:v>30.03</c:v>
                </c:pt>
                <c:pt idx="3">
                  <c:v>5.71</c:v>
                </c:pt>
                <c:pt idx="4">
                  <c:v>35.74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B1-4874-979D-8C096FDB6DF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5.23</c:v>
                </c:pt>
                <c:pt idx="1">
                  <c:v>47.67</c:v>
                </c:pt>
                <c:pt idx="2">
                  <c:v>39.83</c:v>
                </c:pt>
                <c:pt idx="3">
                  <c:v>7.27</c:v>
                </c:pt>
                <c:pt idx="4">
                  <c:v>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B8-47BC-9A85-F59A4F8C320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9.14</c:v>
                </c:pt>
                <c:pt idx="1">
                  <c:v>43.65</c:v>
                </c:pt>
                <c:pt idx="2">
                  <c:v>38.07</c:v>
                </c:pt>
                <c:pt idx="3">
                  <c:v>9.14</c:v>
                </c:pt>
                <c:pt idx="4">
                  <c:v>47.21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B8-47BC-9A85-F59A4F8C3201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7.14</c:v>
                </c:pt>
                <c:pt idx="1">
                  <c:v>42.41</c:v>
                </c:pt>
                <c:pt idx="2">
                  <c:v>40.630000000000003</c:v>
                </c:pt>
                <c:pt idx="3">
                  <c:v>9.82</c:v>
                </c:pt>
                <c:pt idx="4">
                  <c:v>50.45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1-46CD-8563-95714DB61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71486464"/>
        <c:axId val="270658944"/>
      </c:barChart>
      <c:catAx>
        <c:axId val="271486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658944"/>
        <c:crosses val="autoZero"/>
        <c:auto val="1"/>
        <c:lblAlgn val="ctr"/>
        <c:lblOffset val="100"/>
        <c:noMultiLvlLbl val="0"/>
      </c:catAx>
      <c:valAx>
        <c:axId val="270658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1486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922473753280841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54.6</c:v>
                </c:pt>
                <c:pt idx="1">
                  <c:v>38.4</c:v>
                </c:pt>
                <c:pt idx="2">
                  <c:v>44.1</c:v>
                </c:pt>
                <c:pt idx="3">
                  <c:v>0</c:v>
                </c:pt>
                <c:pt idx="4">
                  <c:v>33.4</c:v>
                </c:pt>
                <c:pt idx="5">
                  <c:v>40.799999999999997</c:v>
                </c:pt>
                <c:pt idx="6">
                  <c:v>40</c:v>
                </c:pt>
                <c:pt idx="7">
                  <c:v>40.200000000000003</c:v>
                </c:pt>
                <c:pt idx="8">
                  <c:v>22.2</c:v>
                </c:pt>
                <c:pt idx="9">
                  <c:v>20</c:v>
                </c:pt>
                <c:pt idx="10">
                  <c:v>83.4</c:v>
                </c:pt>
                <c:pt idx="11">
                  <c:v>31.8</c:v>
                </c:pt>
                <c:pt idx="12">
                  <c:v>9.1</c:v>
                </c:pt>
                <c:pt idx="13">
                  <c:v>44.4</c:v>
                </c:pt>
                <c:pt idx="14">
                  <c:v>8.3000000000000007</c:v>
                </c:pt>
                <c:pt idx="15">
                  <c:v>22.2</c:v>
                </c:pt>
                <c:pt idx="16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55</c:v>
                </c:pt>
                <c:pt idx="1">
                  <c:v>39</c:v>
                </c:pt>
                <c:pt idx="2">
                  <c:v>60.3</c:v>
                </c:pt>
                <c:pt idx="3">
                  <c:v>44.5</c:v>
                </c:pt>
                <c:pt idx="4">
                  <c:v>20.3</c:v>
                </c:pt>
                <c:pt idx="5">
                  <c:v>43.5</c:v>
                </c:pt>
                <c:pt idx="6">
                  <c:v>10</c:v>
                </c:pt>
                <c:pt idx="7">
                  <c:v>13</c:v>
                </c:pt>
                <c:pt idx="8">
                  <c:v>57.1</c:v>
                </c:pt>
                <c:pt idx="9">
                  <c:v>38.4</c:v>
                </c:pt>
                <c:pt idx="10">
                  <c:v>50</c:v>
                </c:pt>
                <c:pt idx="11">
                  <c:v>37.5</c:v>
                </c:pt>
                <c:pt idx="12">
                  <c:v>30.8</c:v>
                </c:pt>
                <c:pt idx="13">
                  <c:v>16.600000000000001</c:v>
                </c:pt>
                <c:pt idx="14">
                  <c:v>29.4</c:v>
                </c:pt>
                <c:pt idx="15">
                  <c:v>20</c:v>
                </c:pt>
                <c:pt idx="1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40.58</c:v>
                </c:pt>
                <c:pt idx="1">
                  <c:v>21.92</c:v>
                </c:pt>
                <c:pt idx="2">
                  <c:v>30.91</c:v>
                </c:pt>
                <c:pt idx="3">
                  <c:v>13.56</c:v>
                </c:pt>
                <c:pt idx="4">
                  <c:v>30.68</c:v>
                </c:pt>
                <c:pt idx="5">
                  <c:v>28.57</c:v>
                </c:pt>
                <c:pt idx="6">
                  <c:v>12.5</c:v>
                </c:pt>
                <c:pt idx="7">
                  <c:v>16.18</c:v>
                </c:pt>
                <c:pt idx="8">
                  <c:v>44.44</c:v>
                </c:pt>
                <c:pt idx="9">
                  <c:v>14.81</c:v>
                </c:pt>
                <c:pt idx="11">
                  <c:v>7.55</c:v>
                </c:pt>
                <c:pt idx="12">
                  <c:v>14.29</c:v>
                </c:pt>
                <c:pt idx="13">
                  <c:v>69.23</c:v>
                </c:pt>
                <c:pt idx="14">
                  <c:v>12.5</c:v>
                </c:pt>
                <c:pt idx="15">
                  <c:v>100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7-4E40-83B8-455D5CEF423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48.7</c:v>
                </c:pt>
                <c:pt idx="1">
                  <c:v>37.72</c:v>
                </c:pt>
                <c:pt idx="2">
                  <c:v>0</c:v>
                </c:pt>
                <c:pt idx="3">
                  <c:v>33.9</c:v>
                </c:pt>
                <c:pt idx="4">
                  <c:v>34.090000000000003</c:v>
                </c:pt>
                <c:pt idx="5">
                  <c:v>58.19</c:v>
                </c:pt>
                <c:pt idx="7">
                  <c:v>23.53</c:v>
                </c:pt>
                <c:pt idx="8">
                  <c:v>77.78</c:v>
                </c:pt>
                <c:pt idx="11">
                  <c:v>0</c:v>
                </c:pt>
                <c:pt idx="12">
                  <c:v>30.77</c:v>
                </c:pt>
                <c:pt idx="14">
                  <c:v>37.5</c:v>
                </c:pt>
                <c:pt idx="15">
                  <c:v>61.54</c:v>
                </c:pt>
                <c:pt idx="1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7-4E40-83B8-455D5CEF423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48.29</c:v>
                </c:pt>
                <c:pt idx="1">
                  <c:v>48.72</c:v>
                </c:pt>
                <c:pt idx="2">
                  <c:v>87.3</c:v>
                </c:pt>
                <c:pt idx="3">
                  <c:v>31.03</c:v>
                </c:pt>
                <c:pt idx="4">
                  <c:v>60</c:v>
                </c:pt>
                <c:pt idx="5">
                  <c:v>48.15</c:v>
                </c:pt>
                <c:pt idx="6">
                  <c:v>0</c:v>
                </c:pt>
                <c:pt idx="7">
                  <c:v>25.58</c:v>
                </c:pt>
                <c:pt idx="9">
                  <c:v>62.5</c:v>
                </c:pt>
                <c:pt idx="10">
                  <c:v>33.33</c:v>
                </c:pt>
                <c:pt idx="11">
                  <c:v>33.340000000000003</c:v>
                </c:pt>
                <c:pt idx="12">
                  <c:v>37.5</c:v>
                </c:pt>
                <c:pt idx="13">
                  <c:v>10</c:v>
                </c:pt>
                <c:pt idx="14">
                  <c:v>63.63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87-4E40-83B8-455D5CEF423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51.27</c:v>
                </c:pt>
                <c:pt idx="1">
                  <c:v>41.33</c:v>
                </c:pt>
                <c:pt idx="2">
                  <c:v>45.71</c:v>
                </c:pt>
                <c:pt idx="3">
                  <c:v>43.86</c:v>
                </c:pt>
                <c:pt idx="4">
                  <c:v>32.61</c:v>
                </c:pt>
                <c:pt idx="5">
                  <c:v>37.28</c:v>
                </c:pt>
                <c:pt idx="7">
                  <c:v>22.73</c:v>
                </c:pt>
                <c:pt idx="8">
                  <c:v>52.94</c:v>
                </c:pt>
                <c:pt idx="11">
                  <c:v>52.18</c:v>
                </c:pt>
                <c:pt idx="12">
                  <c:v>23.52</c:v>
                </c:pt>
                <c:pt idx="13">
                  <c:v>25</c:v>
                </c:pt>
                <c:pt idx="14">
                  <c:v>54.54</c:v>
                </c:pt>
                <c:pt idx="15">
                  <c:v>50</c:v>
                </c:pt>
                <c:pt idx="16">
                  <c:v>57.15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87-4E40-83B8-455D5CEF423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52.18</c:v>
                </c:pt>
                <c:pt idx="1">
                  <c:v>45.6</c:v>
                </c:pt>
                <c:pt idx="2">
                  <c:v>62.71</c:v>
                </c:pt>
                <c:pt idx="3">
                  <c:v>336.11</c:v>
                </c:pt>
                <c:pt idx="4">
                  <c:v>59.01</c:v>
                </c:pt>
                <c:pt idx="5">
                  <c:v>38.6</c:v>
                </c:pt>
                <c:pt idx="7">
                  <c:v>13.95</c:v>
                </c:pt>
                <c:pt idx="9">
                  <c:v>41.18</c:v>
                </c:pt>
                <c:pt idx="11">
                  <c:v>60</c:v>
                </c:pt>
                <c:pt idx="13">
                  <c:v>45.45</c:v>
                </c:pt>
                <c:pt idx="14">
                  <c:v>42.85</c:v>
                </c:pt>
                <c:pt idx="1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79-4B2A-9045-DD1890E3331C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50.19</c:v>
                </c:pt>
                <c:pt idx="1">
                  <c:v>40.19</c:v>
                </c:pt>
                <c:pt idx="2">
                  <c:v>81.81</c:v>
                </c:pt>
                <c:pt idx="3">
                  <c:v>59.09</c:v>
                </c:pt>
                <c:pt idx="4">
                  <c:v>22</c:v>
                </c:pt>
                <c:pt idx="5">
                  <c:v>74.19</c:v>
                </c:pt>
                <c:pt idx="7">
                  <c:v>3.7</c:v>
                </c:pt>
                <c:pt idx="8">
                  <c:v>50</c:v>
                </c:pt>
                <c:pt idx="9">
                  <c:v>37.93</c:v>
                </c:pt>
                <c:pt idx="11">
                  <c:v>16.670000000000002</c:v>
                </c:pt>
                <c:pt idx="12">
                  <c:v>50</c:v>
                </c:pt>
                <c:pt idx="13">
                  <c:v>16.66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79-4B2A-9045-DD1890E33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614464"/>
        <c:axId val="270661824"/>
      </c:barChart>
      <c:catAx>
        <c:axId val="27161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0661824"/>
        <c:crosses val="autoZero"/>
        <c:auto val="1"/>
        <c:lblAlgn val="ctr"/>
        <c:lblOffset val="100"/>
        <c:noMultiLvlLbl val="0"/>
      </c:catAx>
      <c:valAx>
        <c:axId val="270661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71614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3E-2"/>
          <c:y val="0.1114252213885726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12.4</c:v>
                </c:pt>
                <c:pt idx="1">
                  <c:v>49.2</c:v>
                </c:pt>
                <c:pt idx="2">
                  <c:v>31.5</c:v>
                </c:pt>
                <c:pt idx="3">
                  <c:v>6.9</c:v>
                </c:pt>
                <c:pt idx="4">
                  <c:v>38.4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16.399999999999999</c:v>
                </c:pt>
                <c:pt idx="1">
                  <c:v>44.6</c:v>
                </c:pt>
                <c:pt idx="2">
                  <c:v>31</c:v>
                </c:pt>
                <c:pt idx="3">
                  <c:v>8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29.77</c:v>
                </c:pt>
                <c:pt idx="1">
                  <c:v>48.31</c:v>
                </c:pt>
                <c:pt idx="2">
                  <c:v>19.07</c:v>
                </c:pt>
                <c:pt idx="3">
                  <c:v>2.85</c:v>
                </c:pt>
                <c:pt idx="4">
                  <c:v>21.92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0-4435-90EC-0BE350D0355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12.81</c:v>
                </c:pt>
                <c:pt idx="1">
                  <c:v>49.47</c:v>
                </c:pt>
                <c:pt idx="2">
                  <c:v>30.96</c:v>
                </c:pt>
                <c:pt idx="3">
                  <c:v>6.76</c:v>
                </c:pt>
                <c:pt idx="4">
                  <c:v>37.72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20-4435-90EC-0BE350D0355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10.26</c:v>
                </c:pt>
                <c:pt idx="1">
                  <c:v>41.03</c:v>
                </c:pt>
                <c:pt idx="2">
                  <c:v>37.32</c:v>
                </c:pt>
                <c:pt idx="3">
                  <c:v>11.4</c:v>
                </c:pt>
                <c:pt idx="4">
                  <c:v>48.72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20-4435-90EC-0BE350D0355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12.4</c:v>
                </c:pt>
                <c:pt idx="1">
                  <c:v>46.28</c:v>
                </c:pt>
                <c:pt idx="2">
                  <c:v>29.48</c:v>
                </c:pt>
                <c:pt idx="3">
                  <c:v>11.85</c:v>
                </c:pt>
                <c:pt idx="4">
                  <c:v>41.33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20-4435-90EC-0BE350D0355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8.49</c:v>
                </c:pt>
                <c:pt idx="1">
                  <c:v>45.91</c:v>
                </c:pt>
                <c:pt idx="2">
                  <c:v>34.909999999999997</c:v>
                </c:pt>
                <c:pt idx="3">
                  <c:v>10.69</c:v>
                </c:pt>
                <c:pt idx="4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D-44AB-B4BB-F951278B30C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10.96</c:v>
                </c:pt>
                <c:pt idx="1">
                  <c:v>48.86</c:v>
                </c:pt>
                <c:pt idx="2">
                  <c:v>27.4</c:v>
                </c:pt>
                <c:pt idx="3">
                  <c:v>12.79</c:v>
                </c:pt>
                <c:pt idx="4">
                  <c:v>40.19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DD-44AB-B4BB-F951278B3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71774720"/>
        <c:axId val="17908864"/>
      </c:barChart>
      <c:catAx>
        <c:axId val="271774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08864"/>
        <c:crosses val="autoZero"/>
        <c:auto val="1"/>
        <c:lblAlgn val="ctr"/>
        <c:lblOffset val="100"/>
        <c:noMultiLvlLbl val="0"/>
      </c:catAx>
      <c:valAx>
        <c:axId val="179088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1774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4.7</c:v>
                </c:pt>
                <c:pt idx="1">
                  <c:v>28.9</c:v>
                </c:pt>
                <c:pt idx="2">
                  <c:v>51.7</c:v>
                </c:pt>
                <c:pt idx="3">
                  <c:v>0</c:v>
                </c:pt>
                <c:pt idx="4">
                  <c:v>9.8000000000000007</c:v>
                </c:pt>
                <c:pt idx="5">
                  <c:v>7.8</c:v>
                </c:pt>
                <c:pt idx="6">
                  <c:v>25</c:v>
                </c:pt>
                <c:pt idx="7">
                  <c:v>21.9</c:v>
                </c:pt>
                <c:pt idx="8">
                  <c:v>22.2</c:v>
                </c:pt>
                <c:pt idx="9">
                  <c:v>16.7</c:v>
                </c:pt>
                <c:pt idx="10">
                  <c:v>16.7</c:v>
                </c:pt>
                <c:pt idx="11">
                  <c:v>38.1</c:v>
                </c:pt>
                <c:pt idx="12">
                  <c:v>40</c:v>
                </c:pt>
                <c:pt idx="13">
                  <c:v>37.5</c:v>
                </c:pt>
                <c:pt idx="14">
                  <c:v>28.6</c:v>
                </c:pt>
                <c:pt idx="15">
                  <c:v>0</c:v>
                </c:pt>
                <c:pt idx="16">
                  <c:v>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51.1</c:v>
                </c:pt>
                <c:pt idx="1">
                  <c:v>44.8</c:v>
                </c:pt>
                <c:pt idx="2">
                  <c:v>65.7</c:v>
                </c:pt>
                <c:pt idx="3">
                  <c:v>53.2</c:v>
                </c:pt>
                <c:pt idx="4">
                  <c:v>23.6</c:v>
                </c:pt>
                <c:pt idx="5">
                  <c:v>64.2</c:v>
                </c:pt>
                <c:pt idx="6">
                  <c:v>0</c:v>
                </c:pt>
                <c:pt idx="7">
                  <c:v>19.7</c:v>
                </c:pt>
                <c:pt idx="8">
                  <c:v>57.1</c:v>
                </c:pt>
                <c:pt idx="9">
                  <c:v>31</c:v>
                </c:pt>
                <c:pt idx="10">
                  <c:v>25</c:v>
                </c:pt>
                <c:pt idx="11">
                  <c:v>65.5</c:v>
                </c:pt>
                <c:pt idx="12">
                  <c:v>0</c:v>
                </c:pt>
                <c:pt idx="13">
                  <c:v>27.3</c:v>
                </c:pt>
                <c:pt idx="14">
                  <c:v>44.5</c:v>
                </c:pt>
                <c:pt idx="15">
                  <c:v>11.1</c:v>
                </c:pt>
                <c:pt idx="1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41.81</c:v>
                </c:pt>
                <c:pt idx="1">
                  <c:v>28.13</c:v>
                </c:pt>
                <c:pt idx="2">
                  <c:v>25.49</c:v>
                </c:pt>
                <c:pt idx="3">
                  <c:v>58.98</c:v>
                </c:pt>
                <c:pt idx="4">
                  <c:v>11.49</c:v>
                </c:pt>
                <c:pt idx="5">
                  <c:v>40</c:v>
                </c:pt>
                <c:pt idx="6">
                  <c:v>0</c:v>
                </c:pt>
                <c:pt idx="7">
                  <c:v>8.43</c:v>
                </c:pt>
                <c:pt idx="8">
                  <c:v>75</c:v>
                </c:pt>
                <c:pt idx="9">
                  <c:v>39.130000000000003</c:v>
                </c:pt>
                <c:pt idx="10">
                  <c:v>7.69</c:v>
                </c:pt>
                <c:pt idx="11">
                  <c:v>2</c:v>
                </c:pt>
                <c:pt idx="12">
                  <c:v>13.33</c:v>
                </c:pt>
                <c:pt idx="13">
                  <c:v>25</c:v>
                </c:pt>
                <c:pt idx="14">
                  <c:v>28.57</c:v>
                </c:pt>
                <c:pt idx="15">
                  <c:v>33.33</c:v>
                </c:pt>
                <c:pt idx="16">
                  <c:v>17.649999999999999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E-465B-81DD-7734DA3DB0E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49.43</c:v>
                </c:pt>
                <c:pt idx="1">
                  <c:v>42.6</c:v>
                </c:pt>
                <c:pt idx="2">
                  <c:v>27.69</c:v>
                </c:pt>
                <c:pt idx="3">
                  <c:v>58.46</c:v>
                </c:pt>
                <c:pt idx="4">
                  <c:v>30.77</c:v>
                </c:pt>
                <c:pt idx="5">
                  <c:v>45.29</c:v>
                </c:pt>
                <c:pt idx="6">
                  <c:v>27.27</c:v>
                </c:pt>
                <c:pt idx="7">
                  <c:v>41.03</c:v>
                </c:pt>
                <c:pt idx="9">
                  <c:v>54.55</c:v>
                </c:pt>
                <c:pt idx="11">
                  <c:v>50</c:v>
                </c:pt>
                <c:pt idx="13">
                  <c:v>20</c:v>
                </c:pt>
                <c:pt idx="14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2E-465B-81DD-7734DA3DB0E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50.21</c:v>
                </c:pt>
                <c:pt idx="1">
                  <c:v>44.13</c:v>
                </c:pt>
                <c:pt idx="2">
                  <c:v>73.08</c:v>
                </c:pt>
                <c:pt idx="3">
                  <c:v>43.39</c:v>
                </c:pt>
                <c:pt idx="4">
                  <c:v>31.71</c:v>
                </c:pt>
                <c:pt idx="5">
                  <c:v>44</c:v>
                </c:pt>
                <c:pt idx="7">
                  <c:v>34</c:v>
                </c:pt>
                <c:pt idx="8">
                  <c:v>33.33</c:v>
                </c:pt>
                <c:pt idx="9">
                  <c:v>27.78</c:v>
                </c:pt>
                <c:pt idx="10">
                  <c:v>45.45</c:v>
                </c:pt>
                <c:pt idx="11">
                  <c:v>25</c:v>
                </c:pt>
                <c:pt idx="12">
                  <c:v>0</c:v>
                </c:pt>
                <c:pt idx="13">
                  <c:v>20</c:v>
                </c:pt>
                <c:pt idx="15">
                  <c:v>66.67</c:v>
                </c:pt>
                <c:pt idx="16">
                  <c:v>18.18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2E-465B-81DD-7734DA3DB0E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53.21</c:v>
                </c:pt>
                <c:pt idx="1">
                  <c:v>46.65</c:v>
                </c:pt>
                <c:pt idx="2">
                  <c:v>63.77</c:v>
                </c:pt>
                <c:pt idx="3">
                  <c:v>50</c:v>
                </c:pt>
                <c:pt idx="4">
                  <c:v>26.32</c:v>
                </c:pt>
                <c:pt idx="5">
                  <c:v>85</c:v>
                </c:pt>
                <c:pt idx="6">
                  <c:v>20</c:v>
                </c:pt>
                <c:pt idx="7">
                  <c:v>12.5</c:v>
                </c:pt>
                <c:pt idx="9">
                  <c:v>22.22</c:v>
                </c:pt>
                <c:pt idx="10">
                  <c:v>43.75</c:v>
                </c:pt>
                <c:pt idx="11">
                  <c:v>36.369999999999997</c:v>
                </c:pt>
                <c:pt idx="12">
                  <c:v>15.38</c:v>
                </c:pt>
                <c:pt idx="13">
                  <c:v>33.33</c:v>
                </c:pt>
                <c:pt idx="14">
                  <c:v>60</c:v>
                </c:pt>
                <c:pt idx="15">
                  <c:v>54.54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2E-465B-81DD-7734DA3DB0E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54.09</c:v>
                </c:pt>
                <c:pt idx="1">
                  <c:v>52</c:v>
                </c:pt>
                <c:pt idx="2">
                  <c:v>57.15</c:v>
                </c:pt>
                <c:pt idx="3">
                  <c:v>62.5</c:v>
                </c:pt>
                <c:pt idx="4">
                  <c:v>39.29</c:v>
                </c:pt>
                <c:pt idx="5">
                  <c:v>62.07</c:v>
                </c:pt>
                <c:pt idx="6">
                  <c:v>12.5</c:v>
                </c:pt>
                <c:pt idx="7">
                  <c:v>34.479999999999997</c:v>
                </c:pt>
                <c:pt idx="8">
                  <c:v>33.340000000000003</c:v>
                </c:pt>
                <c:pt idx="11">
                  <c:v>28.57</c:v>
                </c:pt>
                <c:pt idx="13">
                  <c:v>50.25</c:v>
                </c:pt>
                <c:pt idx="16">
                  <c:v>57.15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B-47B3-B90D-5DDCD3E0B42C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56.09</c:v>
                </c:pt>
                <c:pt idx="1">
                  <c:v>52.15</c:v>
                </c:pt>
                <c:pt idx="2">
                  <c:v>68.25</c:v>
                </c:pt>
                <c:pt idx="3">
                  <c:v>48</c:v>
                </c:pt>
                <c:pt idx="4">
                  <c:v>58.83</c:v>
                </c:pt>
                <c:pt idx="5">
                  <c:v>59.09</c:v>
                </c:pt>
                <c:pt idx="7">
                  <c:v>40</c:v>
                </c:pt>
                <c:pt idx="9">
                  <c:v>37.93</c:v>
                </c:pt>
                <c:pt idx="11">
                  <c:v>0</c:v>
                </c:pt>
                <c:pt idx="12">
                  <c:v>75</c:v>
                </c:pt>
                <c:pt idx="13">
                  <c:v>41.67</c:v>
                </c:pt>
                <c:pt idx="14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3B-47B3-B90D-5DDCD3E0B42C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Лист1!$K$2:$K$18</c:f>
              <c:numCache>
                <c:formatCode>General</c:formatCode>
                <c:ptCount val="17"/>
                <c:pt idx="0">
                  <c:v>59.44</c:v>
                </c:pt>
                <c:pt idx="1">
                  <c:v>54.97</c:v>
                </c:pt>
                <c:pt idx="2">
                  <c:v>72</c:v>
                </c:pt>
                <c:pt idx="3">
                  <c:v>68.75</c:v>
                </c:pt>
                <c:pt idx="4">
                  <c:v>41.76</c:v>
                </c:pt>
                <c:pt idx="5">
                  <c:v>68.75</c:v>
                </c:pt>
                <c:pt idx="6">
                  <c:v>55.55</c:v>
                </c:pt>
                <c:pt idx="7">
                  <c:v>52.18</c:v>
                </c:pt>
                <c:pt idx="8">
                  <c:v>69.23</c:v>
                </c:pt>
                <c:pt idx="10">
                  <c:v>16.670000000000002</c:v>
                </c:pt>
                <c:pt idx="11">
                  <c:v>25</c:v>
                </c:pt>
                <c:pt idx="1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9-49CE-A004-96A1E5C01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29632"/>
        <c:axId val="17915200"/>
      </c:barChart>
      <c:catAx>
        <c:axId val="44229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15200"/>
        <c:crosses val="autoZero"/>
        <c:auto val="1"/>
        <c:lblAlgn val="ctr"/>
        <c:lblOffset val="100"/>
        <c:noMultiLvlLbl val="0"/>
      </c:catAx>
      <c:valAx>
        <c:axId val="179152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229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3E-2"/>
          <c:y val="0.1114252213885726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11.6</c:v>
                </c:pt>
                <c:pt idx="1">
                  <c:v>59.5</c:v>
                </c:pt>
                <c:pt idx="2">
                  <c:v>25.7</c:v>
                </c:pt>
                <c:pt idx="3">
                  <c:v>3.2</c:v>
                </c:pt>
                <c:pt idx="4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11.5</c:v>
                </c:pt>
                <c:pt idx="1">
                  <c:v>43.8</c:v>
                </c:pt>
                <c:pt idx="2">
                  <c:v>38.700000000000003</c:v>
                </c:pt>
                <c:pt idx="3">
                  <c:v>6.1</c:v>
                </c:pt>
                <c:pt idx="4">
                  <c:v>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14.75</c:v>
                </c:pt>
                <c:pt idx="1">
                  <c:v>57.12</c:v>
                </c:pt>
                <c:pt idx="2">
                  <c:v>23.84</c:v>
                </c:pt>
                <c:pt idx="3">
                  <c:v>4.29</c:v>
                </c:pt>
                <c:pt idx="4">
                  <c:v>28.13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A-48AB-9E33-3704F2284E6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7.4</c:v>
                </c:pt>
                <c:pt idx="1">
                  <c:v>50</c:v>
                </c:pt>
                <c:pt idx="2">
                  <c:v>37.57</c:v>
                </c:pt>
                <c:pt idx="3">
                  <c:v>5.03</c:v>
                </c:pt>
                <c:pt idx="4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A-48AB-9E33-3704F2284E6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6.98</c:v>
                </c:pt>
                <c:pt idx="1">
                  <c:v>48.88</c:v>
                </c:pt>
                <c:pt idx="2">
                  <c:v>39.659999999999997</c:v>
                </c:pt>
                <c:pt idx="3">
                  <c:v>4.47</c:v>
                </c:pt>
                <c:pt idx="4">
                  <c:v>44.13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DA-48AB-9E33-3704F2284E6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6.7</c:v>
                </c:pt>
                <c:pt idx="1">
                  <c:v>46.65</c:v>
                </c:pt>
                <c:pt idx="2">
                  <c:v>41.24</c:v>
                </c:pt>
                <c:pt idx="3">
                  <c:v>5.41</c:v>
                </c:pt>
                <c:pt idx="4">
                  <c:v>46.65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DA-48AB-9E33-3704F2284E6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8.93</c:v>
                </c:pt>
                <c:pt idx="1">
                  <c:v>33.93</c:v>
                </c:pt>
                <c:pt idx="2">
                  <c:v>55.36</c:v>
                </c:pt>
                <c:pt idx="3">
                  <c:v>1.79</c:v>
                </c:pt>
                <c:pt idx="4">
                  <c:v>57.15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DC-47CE-8BCA-1A42EB821AC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3.04</c:v>
                </c:pt>
                <c:pt idx="1">
                  <c:v>44.81</c:v>
                </c:pt>
                <c:pt idx="2">
                  <c:v>43.54</c:v>
                </c:pt>
                <c:pt idx="3">
                  <c:v>8.61</c:v>
                </c:pt>
                <c:pt idx="4">
                  <c:v>52.15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DC-47CE-8BCA-1A42EB821AC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4.66</c:v>
                </c:pt>
                <c:pt idx="1">
                  <c:v>40.369999999999997</c:v>
                </c:pt>
                <c:pt idx="2">
                  <c:v>44.1</c:v>
                </c:pt>
                <c:pt idx="3">
                  <c:v>10.87</c:v>
                </c:pt>
                <c:pt idx="4">
                  <c:v>54.97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7-4075-B774-D9CD40077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3401728"/>
        <c:axId val="44728320"/>
      </c:barChart>
      <c:catAx>
        <c:axId val="43401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28320"/>
        <c:crosses val="autoZero"/>
        <c:auto val="1"/>
        <c:lblAlgn val="ctr"/>
        <c:lblOffset val="100"/>
        <c:noMultiLvlLbl val="0"/>
      </c:catAx>
      <c:valAx>
        <c:axId val="447283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401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58.3</c:v>
                </c:pt>
                <c:pt idx="1">
                  <c:v>53.6</c:v>
                </c:pt>
                <c:pt idx="2">
                  <c:v>69.2</c:v>
                </c:pt>
                <c:pt idx="3">
                  <c:v>0</c:v>
                </c:pt>
                <c:pt idx="4">
                  <c:v>0</c:v>
                </c:pt>
                <c:pt idx="5">
                  <c:v>67.900000000000006</c:v>
                </c:pt>
                <c:pt idx="6">
                  <c:v>83.3</c:v>
                </c:pt>
                <c:pt idx="7">
                  <c:v>39.799999999999997</c:v>
                </c:pt>
                <c:pt idx="8">
                  <c:v>37.5</c:v>
                </c:pt>
                <c:pt idx="9">
                  <c:v>20</c:v>
                </c:pt>
                <c:pt idx="10">
                  <c:v>64.3</c:v>
                </c:pt>
                <c:pt idx="11">
                  <c:v>22.7</c:v>
                </c:pt>
                <c:pt idx="12">
                  <c:v>30.8</c:v>
                </c:pt>
                <c:pt idx="13">
                  <c:v>30</c:v>
                </c:pt>
                <c:pt idx="14">
                  <c:v>54.5</c:v>
                </c:pt>
                <c:pt idx="15">
                  <c:v>0</c:v>
                </c:pt>
                <c:pt idx="16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52.9</c:v>
                </c:pt>
                <c:pt idx="1">
                  <c:v>45.6</c:v>
                </c:pt>
                <c:pt idx="2">
                  <c:v>64.7</c:v>
                </c:pt>
                <c:pt idx="3">
                  <c:v>54.5</c:v>
                </c:pt>
                <c:pt idx="4">
                  <c:v>31.8</c:v>
                </c:pt>
                <c:pt idx="5">
                  <c:v>66.599999999999994</c:v>
                </c:pt>
                <c:pt idx="6">
                  <c:v>45.5</c:v>
                </c:pt>
                <c:pt idx="7">
                  <c:v>32.9</c:v>
                </c:pt>
                <c:pt idx="8">
                  <c:v>57.1</c:v>
                </c:pt>
                <c:pt idx="9">
                  <c:v>33.299999999999997</c:v>
                </c:pt>
                <c:pt idx="10">
                  <c:v>71.400000000000006</c:v>
                </c:pt>
                <c:pt idx="11">
                  <c:v>4</c:v>
                </c:pt>
                <c:pt idx="12">
                  <c:v>0</c:v>
                </c:pt>
                <c:pt idx="13">
                  <c:v>7.7</c:v>
                </c:pt>
                <c:pt idx="14">
                  <c:v>47.1</c:v>
                </c:pt>
                <c:pt idx="15">
                  <c:v>22.2</c:v>
                </c:pt>
                <c:pt idx="16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34.21</c:v>
                </c:pt>
                <c:pt idx="1">
                  <c:v>26.57</c:v>
                </c:pt>
                <c:pt idx="2">
                  <c:v>15.91</c:v>
                </c:pt>
                <c:pt idx="3">
                  <c:v>13.76</c:v>
                </c:pt>
                <c:pt idx="4">
                  <c:v>16.09</c:v>
                </c:pt>
                <c:pt idx="5">
                  <c:v>73.260000000000005</c:v>
                </c:pt>
                <c:pt idx="6">
                  <c:v>0</c:v>
                </c:pt>
                <c:pt idx="7">
                  <c:v>10.81</c:v>
                </c:pt>
                <c:pt idx="8">
                  <c:v>87.5</c:v>
                </c:pt>
                <c:pt idx="9">
                  <c:v>9.1</c:v>
                </c:pt>
                <c:pt idx="10">
                  <c:v>16.670000000000002</c:v>
                </c:pt>
                <c:pt idx="11">
                  <c:v>44.65</c:v>
                </c:pt>
                <c:pt idx="12">
                  <c:v>0</c:v>
                </c:pt>
                <c:pt idx="13">
                  <c:v>7.14</c:v>
                </c:pt>
                <c:pt idx="14">
                  <c:v>46.15</c:v>
                </c:pt>
                <c:pt idx="15">
                  <c:v>100</c:v>
                </c:pt>
                <c:pt idx="16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4-4BE3-8520-578FE295A08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42.6</c:v>
                </c:pt>
                <c:pt idx="1">
                  <c:v>42.1</c:v>
                </c:pt>
                <c:pt idx="2">
                  <c:v>26.75</c:v>
                </c:pt>
                <c:pt idx="3">
                  <c:v>15.63</c:v>
                </c:pt>
                <c:pt idx="4">
                  <c:v>74.510000000000005</c:v>
                </c:pt>
                <c:pt idx="5">
                  <c:v>85.46</c:v>
                </c:pt>
                <c:pt idx="7">
                  <c:v>25</c:v>
                </c:pt>
                <c:pt idx="8">
                  <c:v>50</c:v>
                </c:pt>
                <c:pt idx="10">
                  <c:v>58.33</c:v>
                </c:pt>
                <c:pt idx="11">
                  <c:v>15.79</c:v>
                </c:pt>
                <c:pt idx="12">
                  <c:v>50</c:v>
                </c:pt>
                <c:pt idx="15">
                  <c:v>100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94-4BE3-8520-578FE295A08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37.76</c:v>
                </c:pt>
                <c:pt idx="1">
                  <c:v>47.99</c:v>
                </c:pt>
                <c:pt idx="2">
                  <c:v>46.67</c:v>
                </c:pt>
                <c:pt idx="3">
                  <c:v>35.94</c:v>
                </c:pt>
                <c:pt idx="4">
                  <c:v>50</c:v>
                </c:pt>
                <c:pt idx="5">
                  <c:v>69.77</c:v>
                </c:pt>
                <c:pt idx="6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94-4BE3-8520-578FE295A08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46.73</c:v>
                </c:pt>
                <c:pt idx="1">
                  <c:v>44.45</c:v>
                </c:pt>
                <c:pt idx="2">
                  <c:v>46.66</c:v>
                </c:pt>
                <c:pt idx="3">
                  <c:v>5.56</c:v>
                </c:pt>
                <c:pt idx="4">
                  <c:v>38.770000000000003</c:v>
                </c:pt>
                <c:pt idx="5">
                  <c:v>18</c:v>
                </c:pt>
                <c:pt idx="7">
                  <c:v>40.74</c:v>
                </c:pt>
                <c:pt idx="8">
                  <c:v>47.06</c:v>
                </c:pt>
                <c:pt idx="11">
                  <c:v>47.37</c:v>
                </c:pt>
                <c:pt idx="16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94-4BE3-8520-578FE295A08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47.67</c:v>
                </c:pt>
                <c:pt idx="1">
                  <c:v>37.840000000000003</c:v>
                </c:pt>
                <c:pt idx="2">
                  <c:v>47.46</c:v>
                </c:pt>
                <c:pt idx="3">
                  <c:v>21.05</c:v>
                </c:pt>
                <c:pt idx="4">
                  <c:v>45.28</c:v>
                </c:pt>
                <c:pt idx="7">
                  <c:v>16.28</c:v>
                </c:pt>
                <c:pt idx="9">
                  <c:v>35.71</c:v>
                </c:pt>
                <c:pt idx="10">
                  <c:v>60</c:v>
                </c:pt>
                <c:pt idx="12">
                  <c:v>43.75</c:v>
                </c:pt>
                <c:pt idx="14">
                  <c:v>83.34</c:v>
                </c:pt>
                <c:pt idx="1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8C-46A5-8684-CAF34EE7D078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51.8</c:v>
                </c:pt>
                <c:pt idx="1">
                  <c:v>49.51</c:v>
                </c:pt>
                <c:pt idx="2">
                  <c:v>58.49</c:v>
                </c:pt>
                <c:pt idx="3">
                  <c:v>35.85</c:v>
                </c:pt>
                <c:pt idx="4">
                  <c:v>37.78</c:v>
                </c:pt>
                <c:pt idx="5">
                  <c:v>88.89</c:v>
                </c:pt>
                <c:pt idx="6">
                  <c:v>7.69</c:v>
                </c:pt>
                <c:pt idx="7">
                  <c:v>28</c:v>
                </c:pt>
                <c:pt idx="8">
                  <c:v>37.5</c:v>
                </c:pt>
                <c:pt idx="10">
                  <c:v>63.16</c:v>
                </c:pt>
                <c:pt idx="11">
                  <c:v>58.33</c:v>
                </c:pt>
                <c:pt idx="15">
                  <c:v>44.44</c:v>
                </c:pt>
                <c:pt idx="16">
                  <c:v>26.67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8C-46A5-8684-CAF34EE7D078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Лист1!$K$2:$K$18</c:f>
              <c:numCache>
                <c:formatCode>General</c:formatCode>
                <c:ptCount val="17"/>
                <c:pt idx="0">
                  <c:v>54.51</c:v>
                </c:pt>
                <c:pt idx="1">
                  <c:v>51.51</c:v>
                </c:pt>
                <c:pt idx="2">
                  <c:v>58.07</c:v>
                </c:pt>
                <c:pt idx="3">
                  <c:v>60</c:v>
                </c:pt>
                <c:pt idx="4">
                  <c:v>29.09</c:v>
                </c:pt>
                <c:pt idx="5">
                  <c:v>88.14</c:v>
                </c:pt>
                <c:pt idx="7">
                  <c:v>27.27</c:v>
                </c:pt>
                <c:pt idx="9">
                  <c:v>50</c:v>
                </c:pt>
                <c:pt idx="11">
                  <c:v>58.33</c:v>
                </c:pt>
                <c:pt idx="12">
                  <c:v>41.18</c:v>
                </c:pt>
                <c:pt idx="13">
                  <c:v>50</c:v>
                </c:pt>
                <c:pt idx="15">
                  <c:v>30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C7-4DAD-8566-F297FF63D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893952"/>
        <c:axId val="44734080"/>
      </c:barChart>
      <c:catAx>
        <c:axId val="272893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34080"/>
        <c:crosses val="autoZero"/>
        <c:auto val="1"/>
        <c:lblAlgn val="ctr"/>
        <c:lblOffset val="100"/>
        <c:noMultiLvlLbl val="0"/>
      </c:catAx>
      <c:valAx>
        <c:axId val="447340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2893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3E-2"/>
          <c:y val="0.1114252213885726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11.1</c:v>
                </c:pt>
                <c:pt idx="1">
                  <c:v>35.299999999999997</c:v>
                </c:pt>
                <c:pt idx="2">
                  <c:v>41.3</c:v>
                </c:pt>
                <c:pt idx="3">
                  <c:v>12.3</c:v>
                </c:pt>
                <c:pt idx="4">
                  <c:v>53.6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</c:v>
                </c:pt>
                <c:pt idx="1">
                  <c:v>36.4</c:v>
                </c:pt>
                <c:pt idx="2">
                  <c:v>35.299999999999997</c:v>
                </c:pt>
                <c:pt idx="3">
                  <c:v>10.3</c:v>
                </c:pt>
                <c:pt idx="4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22.61</c:v>
                </c:pt>
                <c:pt idx="1">
                  <c:v>50.83</c:v>
                </c:pt>
                <c:pt idx="2">
                  <c:v>21.62</c:v>
                </c:pt>
                <c:pt idx="3">
                  <c:v>4.95</c:v>
                </c:pt>
                <c:pt idx="4">
                  <c:v>26.57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2C-45D2-B2DD-4F9838E77A6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11.77</c:v>
                </c:pt>
                <c:pt idx="1">
                  <c:v>45.62</c:v>
                </c:pt>
                <c:pt idx="2">
                  <c:v>35.89</c:v>
                </c:pt>
                <c:pt idx="3">
                  <c:v>6.71</c:v>
                </c:pt>
                <c:pt idx="4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2C-45D2-B2DD-4F9838E77A6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4.4800000000000004</c:v>
                </c:pt>
                <c:pt idx="1">
                  <c:v>47.53</c:v>
                </c:pt>
                <c:pt idx="2">
                  <c:v>41.26</c:v>
                </c:pt>
                <c:pt idx="3">
                  <c:v>6.73</c:v>
                </c:pt>
                <c:pt idx="4">
                  <c:v>47.99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2C-45D2-B2DD-4F9838E77A6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18.059999999999999</c:v>
                </c:pt>
                <c:pt idx="1">
                  <c:v>37.5</c:v>
                </c:pt>
                <c:pt idx="2">
                  <c:v>38.89</c:v>
                </c:pt>
                <c:pt idx="3">
                  <c:v>5.56</c:v>
                </c:pt>
                <c:pt idx="4">
                  <c:v>44.45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2C-45D2-B2DD-4F9838E77A6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13.85</c:v>
                </c:pt>
                <c:pt idx="1">
                  <c:v>48.31</c:v>
                </c:pt>
                <c:pt idx="2">
                  <c:v>30.41</c:v>
                </c:pt>
                <c:pt idx="3">
                  <c:v>7.43</c:v>
                </c:pt>
                <c:pt idx="4">
                  <c:v>37.840000000000003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6-4668-A377-ADEF10AAB70D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3.58</c:v>
                </c:pt>
                <c:pt idx="1">
                  <c:v>46.91</c:v>
                </c:pt>
                <c:pt idx="2">
                  <c:v>42.02</c:v>
                </c:pt>
                <c:pt idx="3">
                  <c:v>7.49</c:v>
                </c:pt>
                <c:pt idx="4">
                  <c:v>49.51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B6-4668-A377-ADEF10AAB70D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7.4</c:v>
                </c:pt>
                <c:pt idx="1">
                  <c:v>41.1</c:v>
                </c:pt>
                <c:pt idx="2">
                  <c:v>41.92</c:v>
                </c:pt>
                <c:pt idx="3">
                  <c:v>9.59</c:v>
                </c:pt>
                <c:pt idx="4">
                  <c:v>51.51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7-47F7-93C4-239C74094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84455168"/>
        <c:axId val="44777472"/>
      </c:barChart>
      <c:catAx>
        <c:axId val="18445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77472"/>
        <c:crosses val="autoZero"/>
        <c:auto val="1"/>
        <c:lblAlgn val="ctr"/>
        <c:lblOffset val="100"/>
        <c:noMultiLvlLbl val="0"/>
      </c:catAx>
      <c:valAx>
        <c:axId val="447774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4455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49.87</c:v>
                </c:pt>
                <c:pt idx="1">
                  <c:v>36.520000000000003</c:v>
                </c:pt>
                <c:pt idx="2">
                  <c:v>73.33</c:v>
                </c:pt>
                <c:pt idx="3">
                  <c:v>33.33</c:v>
                </c:pt>
                <c:pt idx="4">
                  <c:v>21.74</c:v>
                </c:pt>
                <c:pt idx="5">
                  <c:v>31.82</c:v>
                </c:pt>
                <c:pt idx="7">
                  <c:v>5.26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50.83</c:v>
                </c:pt>
                <c:pt idx="1">
                  <c:v>55.23</c:v>
                </c:pt>
                <c:pt idx="2">
                  <c:v>60</c:v>
                </c:pt>
                <c:pt idx="3">
                  <c:v>70.91</c:v>
                </c:pt>
                <c:pt idx="4">
                  <c:v>45.84</c:v>
                </c:pt>
                <c:pt idx="5">
                  <c:v>62.71</c:v>
                </c:pt>
                <c:pt idx="7">
                  <c:v>55</c:v>
                </c:pt>
                <c:pt idx="9">
                  <c:v>48.28</c:v>
                </c:pt>
                <c:pt idx="12">
                  <c:v>38.89</c:v>
                </c:pt>
                <c:pt idx="13">
                  <c:v>15.38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AB-4356-90F2-8A732F75B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893952"/>
        <c:axId val="44734080"/>
      </c:barChart>
      <c:catAx>
        <c:axId val="272893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34080"/>
        <c:crosses val="autoZero"/>
        <c:auto val="1"/>
        <c:lblAlgn val="ctr"/>
        <c:lblOffset val="100"/>
        <c:noMultiLvlLbl val="0"/>
      </c:catAx>
      <c:valAx>
        <c:axId val="447340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2893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3E-2"/>
          <c:y val="0.1114252213885726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11.3</c:v>
                </c:pt>
                <c:pt idx="1">
                  <c:v>52.17</c:v>
                </c:pt>
                <c:pt idx="2">
                  <c:v>25.22</c:v>
                </c:pt>
                <c:pt idx="3">
                  <c:v>11.3</c:v>
                </c:pt>
                <c:pt idx="4">
                  <c:v>36.520000000000003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9.39</c:v>
                </c:pt>
                <c:pt idx="1">
                  <c:v>35.380000000000003</c:v>
                </c:pt>
                <c:pt idx="2">
                  <c:v>40.79</c:v>
                </c:pt>
                <c:pt idx="3">
                  <c:v>14.44</c:v>
                </c:pt>
                <c:pt idx="4">
                  <c:v>55.23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B-4A69-89D3-B5FF4B2A0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84455168"/>
        <c:axId val="44777472"/>
      </c:barChart>
      <c:catAx>
        <c:axId val="18445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77472"/>
        <c:crosses val="autoZero"/>
        <c:auto val="1"/>
        <c:lblAlgn val="ctr"/>
        <c:lblOffset val="100"/>
        <c:noMultiLvlLbl val="0"/>
      </c:catAx>
      <c:valAx>
        <c:axId val="447774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4455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56.16</c:v>
                </c:pt>
                <c:pt idx="1">
                  <c:v>56.92</c:v>
                </c:pt>
                <c:pt idx="2">
                  <c:v>66.67</c:v>
                </c:pt>
                <c:pt idx="3">
                  <c:v>55</c:v>
                </c:pt>
                <c:pt idx="4">
                  <c:v>63.64</c:v>
                </c:pt>
                <c:pt idx="5">
                  <c:v>61.29</c:v>
                </c:pt>
                <c:pt idx="6">
                  <c:v>20</c:v>
                </c:pt>
                <c:pt idx="14">
                  <c:v>61.11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56.09</c:v>
                </c:pt>
                <c:pt idx="1">
                  <c:v>51.4</c:v>
                </c:pt>
                <c:pt idx="2">
                  <c:v>56.89</c:v>
                </c:pt>
                <c:pt idx="3">
                  <c:v>29</c:v>
                </c:pt>
                <c:pt idx="4">
                  <c:v>48.28</c:v>
                </c:pt>
                <c:pt idx="5">
                  <c:v>65.38</c:v>
                </c:pt>
                <c:pt idx="7">
                  <c:v>41.66</c:v>
                </c:pt>
                <c:pt idx="10">
                  <c:v>75</c:v>
                </c:pt>
                <c:pt idx="11">
                  <c:v>50</c:v>
                </c:pt>
                <c:pt idx="1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28-466E-86C2-D120CBA7D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893952"/>
        <c:axId val="44734080"/>
      </c:barChart>
      <c:catAx>
        <c:axId val="272893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34080"/>
        <c:crosses val="autoZero"/>
        <c:auto val="1"/>
        <c:lblAlgn val="ctr"/>
        <c:lblOffset val="100"/>
        <c:noMultiLvlLbl val="0"/>
      </c:catAx>
      <c:valAx>
        <c:axId val="447340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2893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3E-2"/>
          <c:y val="0.10145219542373378"/>
          <c:w val="0.88824074245534945"/>
          <c:h val="0.68360051445050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</c:v>
                </c:pt>
                <c:pt idx="1">
                  <c:v>42.6</c:v>
                </c:pt>
                <c:pt idx="2">
                  <c:v>24</c:v>
                </c:pt>
                <c:pt idx="3">
                  <c:v>7.4</c:v>
                </c:pt>
                <c:pt idx="4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31.6</c:v>
                </c:pt>
                <c:pt idx="1">
                  <c:v>34.1</c:v>
                </c:pt>
                <c:pt idx="2">
                  <c:v>24.7</c:v>
                </c:pt>
                <c:pt idx="3">
                  <c:v>9.6</c:v>
                </c:pt>
                <c:pt idx="4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34.880000000000003</c:v>
                </c:pt>
                <c:pt idx="1">
                  <c:v>38.76</c:v>
                </c:pt>
                <c:pt idx="2">
                  <c:v>21.4</c:v>
                </c:pt>
                <c:pt idx="3">
                  <c:v>4.96</c:v>
                </c:pt>
                <c:pt idx="4">
                  <c:v>26.36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A-44BB-98FF-EC08190DDFF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16.96</c:v>
                </c:pt>
                <c:pt idx="1">
                  <c:v>44.55</c:v>
                </c:pt>
                <c:pt idx="2">
                  <c:v>27.99</c:v>
                </c:pt>
                <c:pt idx="3">
                  <c:v>1.5</c:v>
                </c:pt>
                <c:pt idx="4">
                  <c:v>38.49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7A-44BB-98FF-EC08190DDFF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15.69</c:v>
                </c:pt>
                <c:pt idx="1">
                  <c:v>45.36</c:v>
                </c:pt>
                <c:pt idx="2">
                  <c:v>30.1</c:v>
                </c:pt>
                <c:pt idx="3">
                  <c:v>8.84</c:v>
                </c:pt>
                <c:pt idx="4">
                  <c:v>38.94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7A-44BB-98FF-EC08190DDFF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17.45</c:v>
                </c:pt>
                <c:pt idx="1">
                  <c:v>47.36</c:v>
                </c:pt>
                <c:pt idx="2">
                  <c:v>26.1</c:v>
                </c:pt>
                <c:pt idx="3">
                  <c:v>9.09</c:v>
                </c:pt>
                <c:pt idx="4">
                  <c:v>35.19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7A-44BB-98FF-EC08190DDFF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10.9</c:v>
                </c:pt>
                <c:pt idx="1">
                  <c:v>42.9</c:v>
                </c:pt>
                <c:pt idx="2">
                  <c:v>35.31</c:v>
                </c:pt>
                <c:pt idx="3">
                  <c:v>10.9</c:v>
                </c:pt>
                <c:pt idx="4">
                  <c:v>46.21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E2-4892-A0EE-53F6D6EACD7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14.91</c:v>
                </c:pt>
                <c:pt idx="1">
                  <c:v>41.6</c:v>
                </c:pt>
                <c:pt idx="2">
                  <c:v>30.62</c:v>
                </c:pt>
                <c:pt idx="3">
                  <c:v>12.87</c:v>
                </c:pt>
                <c:pt idx="4">
                  <c:v>43.49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E2-4892-A0EE-53F6D6EACD71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16.57</c:v>
                </c:pt>
                <c:pt idx="1">
                  <c:v>40.79</c:v>
                </c:pt>
                <c:pt idx="2">
                  <c:v>29.6</c:v>
                </c:pt>
                <c:pt idx="3">
                  <c:v>13.03</c:v>
                </c:pt>
                <c:pt idx="4">
                  <c:v>42.63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BC-43B0-8CDF-212C31606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80545024"/>
        <c:axId val="156488768"/>
      </c:barChart>
      <c:catAx>
        <c:axId val="180545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88768"/>
        <c:crosses val="autoZero"/>
        <c:auto val="1"/>
        <c:lblAlgn val="ctr"/>
        <c:lblOffset val="100"/>
        <c:noMultiLvlLbl val="0"/>
      </c:catAx>
      <c:valAx>
        <c:axId val="1564887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545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3E-2"/>
          <c:y val="0.1114252213885726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12.31</c:v>
                </c:pt>
                <c:pt idx="1">
                  <c:v>30.77</c:v>
                </c:pt>
                <c:pt idx="2">
                  <c:v>36.92</c:v>
                </c:pt>
                <c:pt idx="3">
                  <c:v>20</c:v>
                </c:pt>
                <c:pt idx="4">
                  <c:v>56.92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17.29</c:v>
                </c:pt>
                <c:pt idx="1">
                  <c:v>31.31</c:v>
                </c:pt>
                <c:pt idx="2">
                  <c:v>32.24</c:v>
                </c:pt>
                <c:pt idx="3">
                  <c:v>19.16</c:v>
                </c:pt>
                <c:pt idx="4">
                  <c:v>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3-46C2-8735-48FBDB9D6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84455168"/>
        <c:axId val="44777472"/>
      </c:barChart>
      <c:catAx>
        <c:axId val="18445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77472"/>
        <c:crosses val="autoZero"/>
        <c:auto val="1"/>
        <c:lblAlgn val="ctr"/>
        <c:lblOffset val="100"/>
        <c:noMultiLvlLbl val="0"/>
      </c:catAx>
      <c:valAx>
        <c:axId val="447774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4455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34.4</c:v>
                </c:pt>
                <c:pt idx="1">
                  <c:v>28.2</c:v>
                </c:pt>
                <c:pt idx="2">
                  <c:v>39.6</c:v>
                </c:pt>
                <c:pt idx="3">
                  <c:v>45.2</c:v>
                </c:pt>
                <c:pt idx="4">
                  <c:v>22.2</c:v>
                </c:pt>
                <c:pt idx="5">
                  <c:v>17</c:v>
                </c:pt>
                <c:pt idx="6">
                  <c:v>31.2</c:v>
                </c:pt>
                <c:pt idx="7">
                  <c:v>18.399999999999999</c:v>
                </c:pt>
                <c:pt idx="8">
                  <c:v>0</c:v>
                </c:pt>
                <c:pt idx="9">
                  <c:v>8.6</c:v>
                </c:pt>
                <c:pt idx="10">
                  <c:v>23.1</c:v>
                </c:pt>
                <c:pt idx="11">
                  <c:v>0</c:v>
                </c:pt>
                <c:pt idx="12">
                  <c:v>8.3000000000000007</c:v>
                </c:pt>
                <c:pt idx="13">
                  <c:v>40</c:v>
                </c:pt>
                <c:pt idx="14">
                  <c:v>40</c:v>
                </c:pt>
                <c:pt idx="15">
                  <c:v>27.3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27.02</c:v>
                </c:pt>
                <c:pt idx="1">
                  <c:v>17.329999999999998</c:v>
                </c:pt>
                <c:pt idx="2">
                  <c:v>22.33</c:v>
                </c:pt>
                <c:pt idx="3">
                  <c:v>29.83</c:v>
                </c:pt>
                <c:pt idx="4">
                  <c:v>4.3499999999999996</c:v>
                </c:pt>
                <c:pt idx="5">
                  <c:v>18.75</c:v>
                </c:pt>
                <c:pt idx="6">
                  <c:v>0</c:v>
                </c:pt>
                <c:pt idx="7">
                  <c:v>16.18</c:v>
                </c:pt>
                <c:pt idx="8">
                  <c:v>33.33</c:v>
                </c:pt>
                <c:pt idx="9">
                  <c:v>10.71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45.45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34.33</c:v>
                </c:pt>
                <c:pt idx="1">
                  <c:v>31.55</c:v>
                </c:pt>
                <c:pt idx="2">
                  <c:v>30.96</c:v>
                </c:pt>
                <c:pt idx="3">
                  <c:v>38.4</c:v>
                </c:pt>
                <c:pt idx="4">
                  <c:v>35.49</c:v>
                </c:pt>
                <c:pt idx="5">
                  <c:v>28.28</c:v>
                </c:pt>
                <c:pt idx="6">
                  <c:v>33.33</c:v>
                </c:pt>
                <c:pt idx="7">
                  <c:v>24.67</c:v>
                </c:pt>
                <c:pt idx="8">
                  <c:v>35.71</c:v>
                </c:pt>
                <c:pt idx="9">
                  <c:v>23.08</c:v>
                </c:pt>
                <c:pt idx="10">
                  <c:v>7.14</c:v>
                </c:pt>
                <c:pt idx="11">
                  <c:v>16.329999999999998</c:v>
                </c:pt>
                <c:pt idx="12">
                  <c:v>46.67</c:v>
                </c:pt>
                <c:pt idx="13">
                  <c:v>53.33</c:v>
                </c:pt>
                <c:pt idx="14">
                  <c:v>41.66</c:v>
                </c:pt>
                <c:pt idx="15">
                  <c:v>75</c:v>
                </c:pt>
                <c:pt idx="16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8-4088-83FB-EDED5F4EC24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33.64</c:v>
                </c:pt>
                <c:pt idx="1">
                  <c:v>34.97</c:v>
                </c:pt>
                <c:pt idx="2">
                  <c:v>30.55</c:v>
                </c:pt>
                <c:pt idx="3">
                  <c:v>41.59</c:v>
                </c:pt>
                <c:pt idx="4">
                  <c:v>42.85</c:v>
                </c:pt>
                <c:pt idx="5">
                  <c:v>40.19</c:v>
                </c:pt>
                <c:pt idx="6">
                  <c:v>33.33</c:v>
                </c:pt>
                <c:pt idx="7">
                  <c:v>26.03</c:v>
                </c:pt>
                <c:pt idx="8">
                  <c:v>45.45</c:v>
                </c:pt>
                <c:pt idx="9">
                  <c:v>42.11</c:v>
                </c:pt>
                <c:pt idx="10">
                  <c:v>57.14</c:v>
                </c:pt>
                <c:pt idx="11">
                  <c:v>15.15</c:v>
                </c:pt>
                <c:pt idx="12">
                  <c:v>20</c:v>
                </c:pt>
                <c:pt idx="13">
                  <c:v>33.33</c:v>
                </c:pt>
                <c:pt idx="14">
                  <c:v>25</c:v>
                </c:pt>
                <c:pt idx="15">
                  <c:v>28.57</c:v>
                </c:pt>
                <c:pt idx="16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18-4088-83FB-EDED5F4EC24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37.79</c:v>
                </c:pt>
                <c:pt idx="1">
                  <c:v>31.86</c:v>
                </c:pt>
                <c:pt idx="2">
                  <c:v>35.42</c:v>
                </c:pt>
                <c:pt idx="3">
                  <c:v>45.05</c:v>
                </c:pt>
                <c:pt idx="4">
                  <c:v>24.76</c:v>
                </c:pt>
                <c:pt idx="5">
                  <c:v>38.299999999999997</c:v>
                </c:pt>
                <c:pt idx="6">
                  <c:v>9.09</c:v>
                </c:pt>
                <c:pt idx="7">
                  <c:v>10.53</c:v>
                </c:pt>
                <c:pt idx="8">
                  <c:v>50</c:v>
                </c:pt>
                <c:pt idx="9">
                  <c:v>25</c:v>
                </c:pt>
                <c:pt idx="10">
                  <c:v>25</c:v>
                </c:pt>
                <c:pt idx="11">
                  <c:v>22.22</c:v>
                </c:pt>
                <c:pt idx="12">
                  <c:v>37.5</c:v>
                </c:pt>
                <c:pt idx="13">
                  <c:v>14.29</c:v>
                </c:pt>
                <c:pt idx="14">
                  <c:v>40</c:v>
                </c:pt>
                <c:pt idx="15">
                  <c:v>60</c:v>
                </c:pt>
                <c:pt idx="16">
                  <c:v>36.36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18-4088-83FB-EDED5F4EC24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38.99</c:v>
                </c:pt>
                <c:pt idx="1">
                  <c:v>32.659999999999997</c:v>
                </c:pt>
                <c:pt idx="2">
                  <c:v>30.89</c:v>
                </c:pt>
                <c:pt idx="3">
                  <c:v>20.56</c:v>
                </c:pt>
                <c:pt idx="4">
                  <c:v>33.340000000000003</c:v>
                </c:pt>
                <c:pt idx="5">
                  <c:v>40.74</c:v>
                </c:pt>
                <c:pt idx="6">
                  <c:v>0</c:v>
                </c:pt>
                <c:pt idx="7">
                  <c:v>27.16</c:v>
                </c:pt>
                <c:pt idx="8">
                  <c:v>42.86</c:v>
                </c:pt>
                <c:pt idx="9">
                  <c:v>40.909999999999997</c:v>
                </c:pt>
                <c:pt idx="10">
                  <c:v>50</c:v>
                </c:pt>
                <c:pt idx="11">
                  <c:v>29.26</c:v>
                </c:pt>
                <c:pt idx="12">
                  <c:v>50</c:v>
                </c:pt>
                <c:pt idx="13">
                  <c:v>36.36</c:v>
                </c:pt>
                <c:pt idx="14">
                  <c:v>40</c:v>
                </c:pt>
                <c:pt idx="15">
                  <c:v>70</c:v>
                </c:pt>
                <c:pt idx="16">
                  <c:v>31.58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B4-4FE1-94F7-6508A097305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46.87</c:v>
                </c:pt>
                <c:pt idx="1">
                  <c:v>43.29</c:v>
                </c:pt>
                <c:pt idx="2">
                  <c:v>47.87</c:v>
                </c:pt>
                <c:pt idx="3">
                  <c:v>44.45</c:v>
                </c:pt>
                <c:pt idx="4">
                  <c:v>39.39</c:v>
                </c:pt>
                <c:pt idx="5">
                  <c:v>46.46</c:v>
                </c:pt>
                <c:pt idx="6">
                  <c:v>0</c:v>
                </c:pt>
                <c:pt idx="7">
                  <c:v>35.29</c:v>
                </c:pt>
                <c:pt idx="8">
                  <c:v>50</c:v>
                </c:pt>
                <c:pt idx="9">
                  <c:v>35.72</c:v>
                </c:pt>
                <c:pt idx="10">
                  <c:v>31.25</c:v>
                </c:pt>
                <c:pt idx="11">
                  <c:v>87.5</c:v>
                </c:pt>
                <c:pt idx="12">
                  <c:v>37.5</c:v>
                </c:pt>
                <c:pt idx="13">
                  <c:v>37.5</c:v>
                </c:pt>
                <c:pt idx="14">
                  <c:v>42.86</c:v>
                </c:pt>
                <c:pt idx="15">
                  <c:v>57.14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B4-4FE1-94F7-6508A0973056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47.02</c:v>
                </c:pt>
                <c:pt idx="1">
                  <c:v>44.55</c:v>
                </c:pt>
                <c:pt idx="2">
                  <c:v>43.4</c:v>
                </c:pt>
                <c:pt idx="3">
                  <c:v>48.46</c:v>
                </c:pt>
                <c:pt idx="4">
                  <c:v>54.41</c:v>
                </c:pt>
                <c:pt idx="5">
                  <c:v>44.63</c:v>
                </c:pt>
                <c:pt idx="6">
                  <c:v>18.18</c:v>
                </c:pt>
                <c:pt idx="7">
                  <c:v>36</c:v>
                </c:pt>
                <c:pt idx="8">
                  <c:v>30</c:v>
                </c:pt>
                <c:pt idx="9">
                  <c:v>46.43</c:v>
                </c:pt>
                <c:pt idx="10">
                  <c:v>50</c:v>
                </c:pt>
                <c:pt idx="11">
                  <c:v>37.04</c:v>
                </c:pt>
                <c:pt idx="12">
                  <c:v>28.58</c:v>
                </c:pt>
                <c:pt idx="13">
                  <c:v>12.5</c:v>
                </c:pt>
                <c:pt idx="14">
                  <c:v>38.89</c:v>
                </c:pt>
                <c:pt idx="15">
                  <c:v>77.78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1-4352-B22D-FB770A805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894464"/>
        <c:axId val="44778624"/>
      </c:barChart>
      <c:catAx>
        <c:axId val="272894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78624"/>
        <c:crosses val="autoZero"/>
        <c:auto val="1"/>
        <c:lblAlgn val="ctr"/>
        <c:lblOffset val="100"/>
        <c:noMultiLvlLbl val="0"/>
      </c:catAx>
      <c:valAx>
        <c:axId val="447786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2894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3E-2"/>
          <c:y val="0.1114252213885726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30.4</c:v>
                </c:pt>
                <c:pt idx="1">
                  <c:v>41.4</c:v>
                </c:pt>
                <c:pt idx="2">
                  <c:v>23.5</c:v>
                </c:pt>
                <c:pt idx="3">
                  <c:v>4.7</c:v>
                </c:pt>
                <c:pt idx="4">
                  <c:v>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37.5</c:v>
                </c:pt>
                <c:pt idx="1">
                  <c:v>45.18</c:v>
                </c:pt>
                <c:pt idx="2">
                  <c:v>15.54</c:v>
                </c:pt>
                <c:pt idx="3">
                  <c:v>1.79</c:v>
                </c:pt>
                <c:pt idx="4">
                  <c:v>17.329999999999998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18.809999999999999</c:v>
                </c:pt>
                <c:pt idx="1">
                  <c:v>49.64</c:v>
                </c:pt>
                <c:pt idx="2">
                  <c:v>25.76</c:v>
                </c:pt>
                <c:pt idx="3">
                  <c:v>5.79</c:v>
                </c:pt>
                <c:pt idx="4">
                  <c:v>31.55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6-4F7D-892E-DD3784C3421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19.05</c:v>
                </c:pt>
                <c:pt idx="1">
                  <c:v>45.98</c:v>
                </c:pt>
                <c:pt idx="2">
                  <c:v>29.17</c:v>
                </c:pt>
                <c:pt idx="3">
                  <c:v>5.8</c:v>
                </c:pt>
                <c:pt idx="4">
                  <c:v>34.97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6-4F7D-892E-DD3784C3421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16.77</c:v>
                </c:pt>
                <c:pt idx="1">
                  <c:v>51.37</c:v>
                </c:pt>
                <c:pt idx="2">
                  <c:v>26.83</c:v>
                </c:pt>
                <c:pt idx="3">
                  <c:v>5.03</c:v>
                </c:pt>
                <c:pt idx="4">
                  <c:v>31.86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6-4F7D-892E-DD3784C3421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14.82</c:v>
                </c:pt>
                <c:pt idx="1">
                  <c:v>46.19</c:v>
                </c:pt>
                <c:pt idx="2">
                  <c:v>31.78</c:v>
                </c:pt>
                <c:pt idx="3">
                  <c:v>7.21</c:v>
                </c:pt>
                <c:pt idx="4">
                  <c:v>38.99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60-4DF4-AE84-D98FA880693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13.58</c:v>
                </c:pt>
                <c:pt idx="1">
                  <c:v>43.13</c:v>
                </c:pt>
                <c:pt idx="2">
                  <c:v>30.35</c:v>
                </c:pt>
                <c:pt idx="3">
                  <c:v>12.94</c:v>
                </c:pt>
                <c:pt idx="4">
                  <c:v>43.29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60-4DF4-AE84-D98FA880693D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14.95</c:v>
                </c:pt>
                <c:pt idx="1">
                  <c:v>40.49</c:v>
                </c:pt>
                <c:pt idx="2">
                  <c:v>31.49</c:v>
                </c:pt>
                <c:pt idx="3">
                  <c:v>13.06</c:v>
                </c:pt>
                <c:pt idx="4">
                  <c:v>44.55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E5-46CA-8C78-5BC036B94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72730112"/>
        <c:axId val="44781504"/>
      </c:barChart>
      <c:catAx>
        <c:axId val="27273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81504"/>
        <c:crosses val="autoZero"/>
        <c:auto val="1"/>
        <c:lblAlgn val="ctr"/>
        <c:lblOffset val="100"/>
        <c:noMultiLvlLbl val="0"/>
      </c:catAx>
      <c:valAx>
        <c:axId val="447815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2730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70975503062115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50.5</c:v>
                </c:pt>
                <c:pt idx="1">
                  <c:v>48.2</c:v>
                </c:pt>
                <c:pt idx="2">
                  <c:v>60</c:v>
                </c:pt>
                <c:pt idx="3">
                  <c:v>82.1</c:v>
                </c:pt>
                <c:pt idx="4">
                  <c:v>16.7</c:v>
                </c:pt>
                <c:pt idx="5">
                  <c:v>38.4</c:v>
                </c:pt>
                <c:pt idx="6">
                  <c:v>6.7</c:v>
                </c:pt>
                <c:pt idx="7">
                  <c:v>47.1</c:v>
                </c:pt>
                <c:pt idx="8">
                  <c:v>22.2</c:v>
                </c:pt>
                <c:pt idx="9">
                  <c:v>31.6</c:v>
                </c:pt>
                <c:pt idx="10">
                  <c:v>27.3</c:v>
                </c:pt>
                <c:pt idx="11">
                  <c:v>17.399999999999999</c:v>
                </c:pt>
                <c:pt idx="12">
                  <c:v>15.4</c:v>
                </c:pt>
                <c:pt idx="13">
                  <c:v>37.5</c:v>
                </c:pt>
                <c:pt idx="14">
                  <c:v>7.7</c:v>
                </c:pt>
                <c:pt idx="15">
                  <c:v>20</c:v>
                </c:pt>
                <c:pt idx="16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27.8</c:v>
                </c:pt>
                <c:pt idx="1">
                  <c:v>16.23</c:v>
                </c:pt>
                <c:pt idx="2">
                  <c:v>21.25</c:v>
                </c:pt>
                <c:pt idx="3">
                  <c:v>13.39</c:v>
                </c:pt>
                <c:pt idx="4">
                  <c:v>12.16</c:v>
                </c:pt>
                <c:pt idx="5">
                  <c:v>13.64</c:v>
                </c:pt>
                <c:pt idx="6">
                  <c:v>0</c:v>
                </c:pt>
                <c:pt idx="7">
                  <c:v>30.44</c:v>
                </c:pt>
                <c:pt idx="8">
                  <c:v>33.33</c:v>
                </c:pt>
                <c:pt idx="9">
                  <c:v>4.55</c:v>
                </c:pt>
                <c:pt idx="10">
                  <c:v>25</c:v>
                </c:pt>
                <c:pt idx="11">
                  <c:v>19.23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34.04</c:v>
                </c:pt>
                <c:pt idx="1">
                  <c:v>32.39</c:v>
                </c:pt>
                <c:pt idx="2">
                  <c:v>37.01</c:v>
                </c:pt>
                <c:pt idx="3">
                  <c:v>46.1</c:v>
                </c:pt>
                <c:pt idx="4">
                  <c:v>44.89</c:v>
                </c:pt>
                <c:pt idx="5">
                  <c:v>11.58</c:v>
                </c:pt>
                <c:pt idx="6">
                  <c:v>0</c:v>
                </c:pt>
                <c:pt idx="7">
                  <c:v>18.39</c:v>
                </c:pt>
                <c:pt idx="9">
                  <c:v>38.46</c:v>
                </c:pt>
                <c:pt idx="10">
                  <c:v>20</c:v>
                </c:pt>
                <c:pt idx="11">
                  <c:v>36.54</c:v>
                </c:pt>
                <c:pt idx="12">
                  <c:v>15.38</c:v>
                </c:pt>
                <c:pt idx="13">
                  <c:v>33.36</c:v>
                </c:pt>
                <c:pt idx="14">
                  <c:v>30</c:v>
                </c:pt>
                <c:pt idx="15">
                  <c:v>50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1-42BC-B84C-31713288A38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31.71</c:v>
                </c:pt>
                <c:pt idx="1">
                  <c:v>35.17</c:v>
                </c:pt>
                <c:pt idx="2">
                  <c:v>52.98</c:v>
                </c:pt>
                <c:pt idx="3">
                  <c:v>36.36</c:v>
                </c:pt>
                <c:pt idx="4">
                  <c:v>23.53</c:v>
                </c:pt>
                <c:pt idx="5">
                  <c:v>33.64</c:v>
                </c:pt>
                <c:pt idx="6">
                  <c:v>0</c:v>
                </c:pt>
                <c:pt idx="7">
                  <c:v>35.369999999999997</c:v>
                </c:pt>
                <c:pt idx="8">
                  <c:v>38.46</c:v>
                </c:pt>
                <c:pt idx="9">
                  <c:v>52.39</c:v>
                </c:pt>
                <c:pt idx="10">
                  <c:v>27.27</c:v>
                </c:pt>
                <c:pt idx="11">
                  <c:v>20.59</c:v>
                </c:pt>
                <c:pt idx="12">
                  <c:v>0</c:v>
                </c:pt>
                <c:pt idx="13">
                  <c:v>14.29</c:v>
                </c:pt>
                <c:pt idx="14">
                  <c:v>26.26</c:v>
                </c:pt>
                <c:pt idx="15">
                  <c:v>46.15</c:v>
                </c:pt>
                <c:pt idx="16">
                  <c:v>14.29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1-42BC-B84C-31713288A38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35.1</c:v>
                </c:pt>
                <c:pt idx="1">
                  <c:v>36.130000000000003</c:v>
                </c:pt>
                <c:pt idx="2">
                  <c:v>40.42</c:v>
                </c:pt>
                <c:pt idx="3">
                  <c:v>42.86</c:v>
                </c:pt>
                <c:pt idx="4">
                  <c:v>17.52</c:v>
                </c:pt>
                <c:pt idx="5">
                  <c:v>36.17</c:v>
                </c:pt>
                <c:pt idx="6">
                  <c:v>0</c:v>
                </c:pt>
                <c:pt idx="7">
                  <c:v>40.96</c:v>
                </c:pt>
                <c:pt idx="8">
                  <c:v>55.55</c:v>
                </c:pt>
                <c:pt idx="9">
                  <c:v>37.5</c:v>
                </c:pt>
                <c:pt idx="10">
                  <c:v>62.5</c:v>
                </c:pt>
                <c:pt idx="11">
                  <c:v>31.03</c:v>
                </c:pt>
                <c:pt idx="12">
                  <c:v>12.5</c:v>
                </c:pt>
                <c:pt idx="13">
                  <c:v>14.29</c:v>
                </c:pt>
                <c:pt idx="14">
                  <c:v>44.44</c:v>
                </c:pt>
                <c:pt idx="15">
                  <c:v>60</c:v>
                </c:pt>
                <c:pt idx="16">
                  <c:v>27.27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91-42BC-B84C-31713288A38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37.200000000000003</c:v>
                </c:pt>
                <c:pt idx="1">
                  <c:v>36.94</c:v>
                </c:pt>
                <c:pt idx="2">
                  <c:v>37.68</c:v>
                </c:pt>
                <c:pt idx="3">
                  <c:v>28</c:v>
                </c:pt>
                <c:pt idx="4">
                  <c:v>40</c:v>
                </c:pt>
                <c:pt idx="5">
                  <c:v>35.85</c:v>
                </c:pt>
                <c:pt idx="6">
                  <c:v>0</c:v>
                </c:pt>
                <c:pt idx="7">
                  <c:v>38.159999999999997</c:v>
                </c:pt>
                <c:pt idx="8">
                  <c:v>50</c:v>
                </c:pt>
                <c:pt idx="9">
                  <c:v>43.47</c:v>
                </c:pt>
                <c:pt idx="10">
                  <c:v>46.67</c:v>
                </c:pt>
                <c:pt idx="11">
                  <c:v>47.5</c:v>
                </c:pt>
                <c:pt idx="12">
                  <c:v>33.340000000000003</c:v>
                </c:pt>
                <c:pt idx="13">
                  <c:v>44.44</c:v>
                </c:pt>
                <c:pt idx="14">
                  <c:v>44.44</c:v>
                </c:pt>
                <c:pt idx="15">
                  <c:v>55.55</c:v>
                </c:pt>
                <c:pt idx="16">
                  <c:v>15.79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C2-4B56-9DD5-6A76F80396C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39.729999999999997</c:v>
                </c:pt>
                <c:pt idx="1">
                  <c:v>34.92</c:v>
                </c:pt>
                <c:pt idx="2">
                  <c:v>31.63</c:v>
                </c:pt>
                <c:pt idx="3">
                  <c:v>42.24</c:v>
                </c:pt>
                <c:pt idx="4">
                  <c:v>19.8</c:v>
                </c:pt>
                <c:pt idx="5">
                  <c:v>33.340000000000003</c:v>
                </c:pt>
                <c:pt idx="6">
                  <c:v>0</c:v>
                </c:pt>
                <c:pt idx="7">
                  <c:v>39.729999999999997</c:v>
                </c:pt>
                <c:pt idx="8">
                  <c:v>50</c:v>
                </c:pt>
                <c:pt idx="9">
                  <c:v>30.77</c:v>
                </c:pt>
                <c:pt idx="10">
                  <c:v>50</c:v>
                </c:pt>
                <c:pt idx="11">
                  <c:v>93.75</c:v>
                </c:pt>
                <c:pt idx="12">
                  <c:v>35.29</c:v>
                </c:pt>
                <c:pt idx="13">
                  <c:v>62.5</c:v>
                </c:pt>
                <c:pt idx="14">
                  <c:v>30.76</c:v>
                </c:pt>
                <c:pt idx="15">
                  <c:v>28.58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C2-4B56-9DD5-6A76F80396C0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41.43</c:v>
                </c:pt>
                <c:pt idx="1">
                  <c:v>37.69</c:v>
                </c:pt>
                <c:pt idx="2">
                  <c:v>40.590000000000003</c:v>
                </c:pt>
                <c:pt idx="3">
                  <c:v>51.22</c:v>
                </c:pt>
                <c:pt idx="4">
                  <c:v>39.1</c:v>
                </c:pt>
                <c:pt idx="5">
                  <c:v>48.34</c:v>
                </c:pt>
                <c:pt idx="6">
                  <c:v>7.69</c:v>
                </c:pt>
                <c:pt idx="7">
                  <c:v>10.39</c:v>
                </c:pt>
                <c:pt idx="8">
                  <c:v>16.66</c:v>
                </c:pt>
                <c:pt idx="9">
                  <c:v>40.74</c:v>
                </c:pt>
                <c:pt idx="10">
                  <c:v>25</c:v>
                </c:pt>
                <c:pt idx="11">
                  <c:v>40</c:v>
                </c:pt>
                <c:pt idx="12">
                  <c:v>57.15</c:v>
                </c:pt>
                <c:pt idx="13">
                  <c:v>25</c:v>
                </c:pt>
                <c:pt idx="14">
                  <c:v>23.53</c:v>
                </c:pt>
                <c:pt idx="15">
                  <c:v>50</c:v>
                </c:pt>
                <c:pt idx="16">
                  <c:v>38.46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1-4940-AB2F-7A2A15492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495296"/>
        <c:axId val="44784384"/>
      </c:barChart>
      <c:catAx>
        <c:axId val="293495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84384"/>
        <c:crosses val="autoZero"/>
        <c:auto val="1"/>
        <c:lblAlgn val="ctr"/>
        <c:lblOffset val="100"/>
        <c:noMultiLvlLbl val="0"/>
      </c:catAx>
      <c:valAx>
        <c:axId val="447843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3495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3E-2"/>
          <c:y val="0.1114252213885726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17.100000000000001</c:v>
                </c:pt>
                <c:pt idx="1">
                  <c:v>34.700000000000003</c:v>
                </c:pt>
                <c:pt idx="2">
                  <c:v>28.1</c:v>
                </c:pt>
                <c:pt idx="3">
                  <c:v>20.100000000000001</c:v>
                </c:pt>
                <c:pt idx="4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29.62</c:v>
                </c:pt>
                <c:pt idx="1">
                  <c:v>54.15</c:v>
                </c:pt>
                <c:pt idx="2">
                  <c:v>13.02</c:v>
                </c:pt>
                <c:pt idx="3">
                  <c:v>3.21</c:v>
                </c:pt>
                <c:pt idx="4">
                  <c:v>16.23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12.45</c:v>
                </c:pt>
                <c:pt idx="1">
                  <c:v>55.16</c:v>
                </c:pt>
                <c:pt idx="2">
                  <c:v>24.75</c:v>
                </c:pt>
                <c:pt idx="3">
                  <c:v>7.64</c:v>
                </c:pt>
                <c:pt idx="4">
                  <c:v>32.39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B-4379-ABF1-C7C8925CCD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12.82</c:v>
                </c:pt>
                <c:pt idx="1">
                  <c:v>52.01</c:v>
                </c:pt>
                <c:pt idx="2">
                  <c:v>28.91</c:v>
                </c:pt>
                <c:pt idx="3">
                  <c:v>6.26</c:v>
                </c:pt>
                <c:pt idx="4">
                  <c:v>35.17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CB-4379-ABF1-C7C8925CCDA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12.25</c:v>
                </c:pt>
                <c:pt idx="1">
                  <c:v>51.63</c:v>
                </c:pt>
                <c:pt idx="2">
                  <c:v>31.32</c:v>
                </c:pt>
                <c:pt idx="3">
                  <c:v>4.8099999999999996</c:v>
                </c:pt>
                <c:pt idx="4">
                  <c:v>36.130000000000003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CB-4379-ABF1-C7C8925CCDA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13.51</c:v>
                </c:pt>
                <c:pt idx="1">
                  <c:v>48.55</c:v>
                </c:pt>
                <c:pt idx="2">
                  <c:v>28.68</c:v>
                </c:pt>
                <c:pt idx="3">
                  <c:v>8.26</c:v>
                </c:pt>
                <c:pt idx="4">
                  <c:v>36.94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43-49FA-BFAE-14BE58DF0CF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12.03</c:v>
                </c:pt>
                <c:pt idx="1">
                  <c:v>53.05</c:v>
                </c:pt>
                <c:pt idx="2">
                  <c:v>27.84</c:v>
                </c:pt>
                <c:pt idx="3">
                  <c:v>7.08</c:v>
                </c:pt>
                <c:pt idx="4">
                  <c:v>34.92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43-49FA-BFAE-14BE58DF0CF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15.47</c:v>
                </c:pt>
                <c:pt idx="1">
                  <c:v>46.85</c:v>
                </c:pt>
                <c:pt idx="2">
                  <c:v>29.88</c:v>
                </c:pt>
                <c:pt idx="3">
                  <c:v>7.81</c:v>
                </c:pt>
                <c:pt idx="4">
                  <c:v>37.69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6B-46B6-90C5-F6A5C34DE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93484032"/>
        <c:axId val="305202304"/>
      </c:barChart>
      <c:catAx>
        <c:axId val="293484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202304"/>
        <c:crosses val="autoZero"/>
        <c:auto val="1"/>
        <c:lblAlgn val="ctr"/>
        <c:lblOffset val="100"/>
        <c:noMultiLvlLbl val="0"/>
      </c:catAx>
      <c:valAx>
        <c:axId val="3052023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3484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52.3</c:v>
                </c:pt>
                <c:pt idx="1">
                  <c:v>41.3</c:v>
                </c:pt>
                <c:pt idx="2">
                  <c:v>66.400000000000006</c:v>
                </c:pt>
                <c:pt idx="3">
                  <c:v>78.2</c:v>
                </c:pt>
                <c:pt idx="4">
                  <c:v>15.8</c:v>
                </c:pt>
                <c:pt idx="5">
                  <c:v>0</c:v>
                </c:pt>
                <c:pt idx="6">
                  <c:v>66.7</c:v>
                </c:pt>
                <c:pt idx="7">
                  <c:v>3.4</c:v>
                </c:pt>
                <c:pt idx="8">
                  <c:v>33.299999999999997</c:v>
                </c:pt>
                <c:pt idx="9">
                  <c:v>22.7</c:v>
                </c:pt>
                <c:pt idx="10">
                  <c:v>61.6</c:v>
                </c:pt>
                <c:pt idx="11">
                  <c:v>0</c:v>
                </c:pt>
                <c:pt idx="12">
                  <c:v>25</c:v>
                </c:pt>
                <c:pt idx="13">
                  <c:v>22.2</c:v>
                </c:pt>
                <c:pt idx="14">
                  <c:v>0</c:v>
                </c:pt>
                <c:pt idx="15">
                  <c:v>63.6</c:v>
                </c:pt>
                <c:pt idx="16">
                  <c:v>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34.21</c:v>
                </c:pt>
                <c:pt idx="1">
                  <c:v>26.57</c:v>
                </c:pt>
                <c:pt idx="2">
                  <c:v>15.91</c:v>
                </c:pt>
                <c:pt idx="3">
                  <c:v>13.76</c:v>
                </c:pt>
                <c:pt idx="4">
                  <c:v>16.09</c:v>
                </c:pt>
                <c:pt idx="5">
                  <c:v>73.260000000000005</c:v>
                </c:pt>
                <c:pt idx="6">
                  <c:v>0</c:v>
                </c:pt>
                <c:pt idx="7">
                  <c:v>10.81</c:v>
                </c:pt>
                <c:pt idx="8">
                  <c:v>87.5</c:v>
                </c:pt>
                <c:pt idx="9">
                  <c:v>9.1</c:v>
                </c:pt>
                <c:pt idx="10">
                  <c:v>16.670000000000002</c:v>
                </c:pt>
                <c:pt idx="11">
                  <c:v>44.65</c:v>
                </c:pt>
                <c:pt idx="12">
                  <c:v>0</c:v>
                </c:pt>
                <c:pt idx="13">
                  <c:v>7.14</c:v>
                </c:pt>
                <c:pt idx="14">
                  <c:v>46.15</c:v>
                </c:pt>
                <c:pt idx="15">
                  <c:v>100</c:v>
                </c:pt>
                <c:pt idx="16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40.97</c:v>
                </c:pt>
                <c:pt idx="1">
                  <c:v>24.05</c:v>
                </c:pt>
                <c:pt idx="3">
                  <c:v>32.5</c:v>
                </c:pt>
                <c:pt idx="7">
                  <c:v>20.260000000000002</c:v>
                </c:pt>
                <c:pt idx="11">
                  <c:v>6.52</c:v>
                </c:pt>
                <c:pt idx="12">
                  <c:v>18.75</c:v>
                </c:pt>
                <c:pt idx="13">
                  <c:v>57.14</c:v>
                </c:pt>
                <c:pt idx="16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B-4EE3-8D5C-6F125FC01AC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40.950000000000003</c:v>
                </c:pt>
                <c:pt idx="1">
                  <c:v>42.92</c:v>
                </c:pt>
                <c:pt idx="2">
                  <c:v>50.91</c:v>
                </c:pt>
                <c:pt idx="3">
                  <c:v>9.52</c:v>
                </c:pt>
                <c:pt idx="4">
                  <c:v>48.72</c:v>
                </c:pt>
                <c:pt idx="5">
                  <c:v>92.31</c:v>
                </c:pt>
                <c:pt idx="8">
                  <c:v>42.86</c:v>
                </c:pt>
                <c:pt idx="10">
                  <c:v>72.72</c:v>
                </c:pt>
                <c:pt idx="11">
                  <c:v>11.76</c:v>
                </c:pt>
                <c:pt idx="1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8B-4EE3-8D5C-6F125FC01AC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45.73</c:v>
                </c:pt>
                <c:pt idx="1">
                  <c:v>48.08</c:v>
                </c:pt>
                <c:pt idx="4">
                  <c:v>37.78</c:v>
                </c:pt>
                <c:pt idx="5">
                  <c:v>70.459999999999994</c:v>
                </c:pt>
                <c:pt idx="7">
                  <c:v>24.24</c:v>
                </c:pt>
                <c:pt idx="9">
                  <c:v>43.75</c:v>
                </c:pt>
                <c:pt idx="10">
                  <c:v>44.44</c:v>
                </c:pt>
                <c:pt idx="15">
                  <c:v>88.89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8B-4EE3-8D5C-6F125FC01AC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47.4</c:v>
                </c:pt>
                <c:pt idx="1">
                  <c:v>24.53</c:v>
                </c:pt>
                <c:pt idx="7">
                  <c:v>11.48</c:v>
                </c:pt>
                <c:pt idx="11">
                  <c:v>60.87</c:v>
                </c:pt>
                <c:pt idx="16">
                  <c:v>22.73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CA-4CA2-90AD-AF447A70EE3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55.08</c:v>
                </c:pt>
                <c:pt idx="1">
                  <c:v>61.97</c:v>
                </c:pt>
                <c:pt idx="2">
                  <c:v>86.21</c:v>
                </c:pt>
                <c:pt idx="3">
                  <c:v>50</c:v>
                </c:pt>
                <c:pt idx="4">
                  <c:v>50</c:v>
                </c:pt>
                <c:pt idx="5">
                  <c:v>85.71</c:v>
                </c:pt>
                <c:pt idx="7">
                  <c:v>40</c:v>
                </c:pt>
                <c:pt idx="12">
                  <c:v>41.17</c:v>
                </c:pt>
                <c:pt idx="13">
                  <c:v>42.86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CA-4CA2-90AD-AF447A70EE3E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58.3</c:v>
                </c:pt>
                <c:pt idx="1">
                  <c:v>58.06</c:v>
                </c:pt>
                <c:pt idx="2">
                  <c:v>88.46</c:v>
                </c:pt>
                <c:pt idx="3">
                  <c:v>54.55</c:v>
                </c:pt>
                <c:pt idx="4">
                  <c:v>28.13</c:v>
                </c:pt>
                <c:pt idx="5">
                  <c:v>96.77</c:v>
                </c:pt>
                <c:pt idx="7">
                  <c:v>10</c:v>
                </c:pt>
                <c:pt idx="13">
                  <c:v>87.5</c:v>
                </c:pt>
                <c:pt idx="14">
                  <c:v>43.75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5-4C2D-BC8A-007A8580F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482496"/>
        <c:axId val="305205184"/>
      </c:barChart>
      <c:catAx>
        <c:axId val="293482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205184"/>
        <c:crosses val="autoZero"/>
        <c:auto val="1"/>
        <c:lblAlgn val="ctr"/>
        <c:lblOffset val="100"/>
        <c:noMultiLvlLbl val="0"/>
      </c:catAx>
      <c:valAx>
        <c:axId val="3052051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3482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3E-2"/>
          <c:y val="0.1114252213885726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25.4</c:v>
                </c:pt>
                <c:pt idx="1">
                  <c:v>33.200000000000003</c:v>
                </c:pt>
                <c:pt idx="2">
                  <c:v>34.5</c:v>
                </c:pt>
                <c:pt idx="3">
                  <c:v>6.8</c:v>
                </c:pt>
                <c:pt idx="4">
                  <c:v>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22.61</c:v>
                </c:pt>
                <c:pt idx="1">
                  <c:v>50.83</c:v>
                </c:pt>
                <c:pt idx="2">
                  <c:v>21.62</c:v>
                </c:pt>
                <c:pt idx="3">
                  <c:v>4.95</c:v>
                </c:pt>
                <c:pt idx="4">
                  <c:v>26.57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22.34</c:v>
                </c:pt>
                <c:pt idx="1">
                  <c:v>53.61</c:v>
                </c:pt>
                <c:pt idx="2">
                  <c:v>19.239999999999998</c:v>
                </c:pt>
                <c:pt idx="3">
                  <c:v>4.8099999999999996</c:v>
                </c:pt>
                <c:pt idx="4">
                  <c:v>24.05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9-4F1E-9E47-89244CC2CCF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8.9600000000000009</c:v>
                </c:pt>
                <c:pt idx="1">
                  <c:v>48.11</c:v>
                </c:pt>
                <c:pt idx="2">
                  <c:v>31.6</c:v>
                </c:pt>
                <c:pt idx="3">
                  <c:v>11.32</c:v>
                </c:pt>
                <c:pt idx="4">
                  <c:v>42.92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C9-4F1E-9E47-89244CC2CCF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4.49</c:v>
                </c:pt>
                <c:pt idx="1">
                  <c:v>47.44</c:v>
                </c:pt>
                <c:pt idx="2">
                  <c:v>34.619999999999997</c:v>
                </c:pt>
                <c:pt idx="3">
                  <c:v>13.46</c:v>
                </c:pt>
                <c:pt idx="4">
                  <c:v>48.08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C9-4F1E-9E47-89244CC2CCF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10.18</c:v>
                </c:pt>
                <c:pt idx="1">
                  <c:v>42.41</c:v>
                </c:pt>
                <c:pt idx="2">
                  <c:v>34.44</c:v>
                </c:pt>
                <c:pt idx="3">
                  <c:v>12.96</c:v>
                </c:pt>
                <c:pt idx="4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AA-4A20-8A3C-BEA5C3CEF7B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2.82</c:v>
                </c:pt>
                <c:pt idx="1">
                  <c:v>35.21</c:v>
                </c:pt>
                <c:pt idx="2">
                  <c:v>43.66</c:v>
                </c:pt>
                <c:pt idx="3">
                  <c:v>18.309999999999999</c:v>
                </c:pt>
                <c:pt idx="4">
                  <c:v>61.97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AA-4A20-8A3C-BEA5C3CEF7B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3.87</c:v>
                </c:pt>
                <c:pt idx="1">
                  <c:v>38.06</c:v>
                </c:pt>
                <c:pt idx="2">
                  <c:v>38.06</c:v>
                </c:pt>
                <c:pt idx="3">
                  <c:v>20</c:v>
                </c:pt>
                <c:pt idx="4">
                  <c:v>58.06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8F-4342-A1D0-70D08CD7F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84277504"/>
        <c:axId val="44780928"/>
      </c:barChart>
      <c:catAx>
        <c:axId val="184277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80928"/>
        <c:crosses val="autoZero"/>
        <c:auto val="1"/>
        <c:lblAlgn val="ctr"/>
        <c:lblOffset val="100"/>
        <c:noMultiLvlLbl val="0"/>
      </c:catAx>
      <c:valAx>
        <c:axId val="447809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4277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51.1</c:v>
                </c:pt>
                <c:pt idx="1">
                  <c:v>45.3</c:v>
                </c:pt>
                <c:pt idx="2">
                  <c:v>62.4</c:v>
                </c:pt>
                <c:pt idx="3">
                  <c:v>68.900000000000006</c:v>
                </c:pt>
                <c:pt idx="4">
                  <c:v>25.5</c:v>
                </c:pt>
                <c:pt idx="5">
                  <c:v>36</c:v>
                </c:pt>
                <c:pt idx="6">
                  <c:v>15.4</c:v>
                </c:pt>
                <c:pt idx="7">
                  <c:v>15.1</c:v>
                </c:pt>
                <c:pt idx="8">
                  <c:v>52.9</c:v>
                </c:pt>
                <c:pt idx="9">
                  <c:v>11.1</c:v>
                </c:pt>
                <c:pt idx="10">
                  <c:v>27.3</c:v>
                </c:pt>
                <c:pt idx="11">
                  <c:v>52.9</c:v>
                </c:pt>
                <c:pt idx="12">
                  <c:v>10</c:v>
                </c:pt>
                <c:pt idx="13">
                  <c:v>57.1</c:v>
                </c:pt>
                <c:pt idx="14">
                  <c:v>69.2</c:v>
                </c:pt>
                <c:pt idx="15">
                  <c:v>0</c:v>
                </c:pt>
                <c:pt idx="16">
                  <c:v>92.3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29.91</c:v>
                </c:pt>
                <c:pt idx="1">
                  <c:v>10.44</c:v>
                </c:pt>
                <c:pt idx="2">
                  <c:v>16.46</c:v>
                </c:pt>
                <c:pt idx="3">
                  <c:v>9.01</c:v>
                </c:pt>
                <c:pt idx="4">
                  <c:v>8.9600000000000009</c:v>
                </c:pt>
                <c:pt idx="5">
                  <c:v>16.670000000000002</c:v>
                </c:pt>
                <c:pt idx="6">
                  <c:v>9.09</c:v>
                </c:pt>
                <c:pt idx="7">
                  <c:v>5.08</c:v>
                </c:pt>
                <c:pt idx="8">
                  <c:v>0</c:v>
                </c:pt>
                <c:pt idx="9">
                  <c:v>4.17</c:v>
                </c:pt>
                <c:pt idx="10">
                  <c:v>14.29</c:v>
                </c:pt>
                <c:pt idx="11">
                  <c:v>6.67</c:v>
                </c:pt>
                <c:pt idx="12">
                  <c:v>0</c:v>
                </c:pt>
                <c:pt idx="13">
                  <c:v>0</c:v>
                </c:pt>
                <c:pt idx="14">
                  <c:v>35.72</c:v>
                </c:pt>
                <c:pt idx="15">
                  <c:v>18.18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40.770000000000003</c:v>
                </c:pt>
                <c:pt idx="1">
                  <c:v>42.19</c:v>
                </c:pt>
                <c:pt idx="2">
                  <c:v>48.82</c:v>
                </c:pt>
                <c:pt idx="3">
                  <c:v>63.97</c:v>
                </c:pt>
                <c:pt idx="4">
                  <c:v>35.79</c:v>
                </c:pt>
                <c:pt idx="5">
                  <c:v>34.83</c:v>
                </c:pt>
                <c:pt idx="6">
                  <c:v>0</c:v>
                </c:pt>
                <c:pt idx="7">
                  <c:v>25.39</c:v>
                </c:pt>
                <c:pt idx="8">
                  <c:v>54.54</c:v>
                </c:pt>
                <c:pt idx="9">
                  <c:v>37.5</c:v>
                </c:pt>
                <c:pt idx="10">
                  <c:v>53.84</c:v>
                </c:pt>
                <c:pt idx="11">
                  <c:v>28.57</c:v>
                </c:pt>
                <c:pt idx="12">
                  <c:v>12.5</c:v>
                </c:pt>
                <c:pt idx="13">
                  <c:v>25</c:v>
                </c:pt>
                <c:pt idx="14">
                  <c:v>50</c:v>
                </c:pt>
                <c:pt idx="15">
                  <c:v>100</c:v>
                </c:pt>
                <c:pt idx="16">
                  <c:v>57.14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5-4A77-A01A-233909E57F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44.69</c:v>
                </c:pt>
                <c:pt idx="1">
                  <c:v>45.43</c:v>
                </c:pt>
                <c:pt idx="2">
                  <c:v>63.85</c:v>
                </c:pt>
                <c:pt idx="3">
                  <c:v>54.55</c:v>
                </c:pt>
                <c:pt idx="4">
                  <c:v>36.36</c:v>
                </c:pt>
                <c:pt idx="5">
                  <c:v>29.79</c:v>
                </c:pt>
                <c:pt idx="6">
                  <c:v>12.5</c:v>
                </c:pt>
                <c:pt idx="7">
                  <c:v>25</c:v>
                </c:pt>
                <c:pt idx="9">
                  <c:v>68.42</c:v>
                </c:pt>
                <c:pt idx="10">
                  <c:v>73.34</c:v>
                </c:pt>
                <c:pt idx="11">
                  <c:v>21.05</c:v>
                </c:pt>
                <c:pt idx="14">
                  <c:v>50</c:v>
                </c:pt>
                <c:pt idx="1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95-4A77-A01A-233909E57FD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47.56</c:v>
                </c:pt>
                <c:pt idx="1">
                  <c:v>32.9</c:v>
                </c:pt>
                <c:pt idx="2">
                  <c:v>51.73</c:v>
                </c:pt>
                <c:pt idx="3">
                  <c:v>16.13</c:v>
                </c:pt>
                <c:pt idx="4">
                  <c:v>58.34</c:v>
                </c:pt>
                <c:pt idx="5">
                  <c:v>40.74</c:v>
                </c:pt>
                <c:pt idx="6">
                  <c:v>80</c:v>
                </c:pt>
                <c:pt idx="7">
                  <c:v>4.3499999999999996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95-4A77-A01A-233909E57FD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49.18</c:v>
                </c:pt>
                <c:pt idx="1">
                  <c:v>32.020000000000003</c:v>
                </c:pt>
                <c:pt idx="2">
                  <c:v>47.36</c:v>
                </c:pt>
                <c:pt idx="3">
                  <c:v>19.23</c:v>
                </c:pt>
                <c:pt idx="4">
                  <c:v>41.67</c:v>
                </c:pt>
                <c:pt idx="5">
                  <c:v>42.31</c:v>
                </c:pt>
                <c:pt idx="7">
                  <c:v>20</c:v>
                </c:pt>
                <c:pt idx="11">
                  <c:v>50</c:v>
                </c:pt>
                <c:pt idx="12">
                  <c:v>23.53</c:v>
                </c:pt>
                <c:pt idx="16">
                  <c:v>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21-4C23-9E23-C1F575690C0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51.95</c:v>
                </c:pt>
                <c:pt idx="1">
                  <c:v>43.65</c:v>
                </c:pt>
                <c:pt idx="2">
                  <c:v>77.78</c:v>
                </c:pt>
                <c:pt idx="3">
                  <c:v>28.57</c:v>
                </c:pt>
                <c:pt idx="4">
                  <c:v>52</c:v>
                </c:pt>
                <c:pt idx="5">
                  <c:v>38.71</c:v>
                </c:pt>
                <c:pt idx="6">
                  <c:v>33.33</c:v>
                </c:pt>
                <c:pt idx="7">
                  <c:v>52.94</c:v>
                </c:pt>
                <c:pt idx="11">
                  <c:v>53.84</c:v>
                </c:pt>
                <c:pt idx="12">
                  <c:v>20</c:v>
                </c:pt>
                <c:pt idx="13">
                  <c:v>11.11</c:v>
                </c:pt>
                <c:pt idx="14">
                  <c:v>76.930000000000007</c:v>
                </c:pt>
                <c:pt idx="16">
                  <c:v>11.11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21-4C23-9E23-C1F575690C02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55.47</c:v>
                </c:pt>
                <c:pt idx="1">
                  <c:v>50.78</c:v>
                </c:pt>
                <c:pt idx="2">
                  <c:v>48.15</c:v>
                </c:pt>
                <c:pt idx="3">
                  <c:v>50</c:v>
                </c:pt>
                <c:pt idx="4">
                  <c:v>55.56</c:v>
                </c:pt>
                <c:pt idx="5">
                  <c:v>57.63</c:v>
                </c:pt>
                <c:pt idx="7">
                  <c:v>35</c:v>
                </c:pt>
                <c:pt idx="8">
                  <c:v>62.5</c:v>
                </c:pt>
                <c:pt idx="1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4-4359-BF55-8D0F217AE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297984"/>
        <c:axId val="44970496"/>
      </c:barChart>
      <c:catAx>
        <c:axId val="18429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970496"/>
        <c:crosses val="autoZero"/>
        <c:auto val="1"/>
        <c:lblAlgn val="ctr"/>
        <c:lblOffset val="100"/>
        <c:noMultiLvlLbl val="0"/>
      </c:catAx>
      <c:valAx>
        <c:axId val="449704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4297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3E-2"/>
          <c:y val="0.1114252213885726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15.7</c:v>
                </c:pt>
                <c:pt idx="1">
                  <c:v>39.1</c:v>
                </c:pt>
                <c:pt idx="2">
                  <c:v>29.4</c:v>
                </c:pt>
                <c:pt idx="3">
                  <c:v>15.9</c:v>
                </c:pt>
                <c:pt idx="4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42.75</c:v>
                </c:pt>
                <c:pt idx="1">
                  <c:v>46.81</c:v>
                </c:pt>
                <c:pt idx="2">
                  <c:v>8.6999999999999993</c:v>
                </c:pt>
                <c:pt idx="3">
                  <c:v>1.74</c:v>
                </c:pt>
                <c:pt idx="4">
                  <c:v>10.44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12.36</c:v>
                </c:pt>
                <c:pt idx="1">
                  <c:v>45.44</c:v>
                </c:pt>
                <c:pt idx="2">
                  <c:v>31.68</c:v>
                </c:pt>
                <c:pt idx="3">
                  <c:v>10.51</c:v>
                </c:pt>
                <c:pt idx="4">
                  <c:v>42.19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31-4A80-9A40-2E7D58740D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</c:v>
                </c:pt>
                <c:pt idx="1">
                  <c:v>46.57</c:v>
                </c:pt>
                <c:pt idx="2">
                  <c:v>34.29</c:v>
                </c:pt>
                <c:pt idx="3">
                  <c:v>11.14</c:v>
                </c:pt>
                <c:pt idx="4">
                  <c:v>45.43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31-4A80-9A40-2E7D58740D9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19.079999999999998</c:v>
                </c:pt>
                <c:pt idx="1">
                  <c:v>48.03</c:v>
                </c:pt>
                <c:pt idx="2">
                  <c:v>23.03</c:v>
                </c:pt>
                <c:pt idx="3">
                  <c:v>9.8699999999999992</c:v>
                </c:pt>
                <c:pt idx="4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31-4A80-9A40-2E7D58740D9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7.11</c:v>
                </c:pt>
                <c:pt idx="1">
                  <c:v>43.71</c:v>
                </c:pt>
                <c:pt idx="2">
                  <c:v>36.049999999999997</c:v>
                </c:pt>
                <c:pt idx="3">
                  <c:v>13.13</c:v>
                </c:pt>
                <c:pt idx="4">
                  <c:v>49.18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B2-46F6-8CFC-E5F1A5B7C70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13.26</c:v>
                </c:pt>
                <c:pt idx="1">
                  <c:v>43.09</c:v>
                </c:pt>
                <c:pt idx="2">
                  <c:v>33.15</c:v>
                </c:pt>
                <c:pt idx="3">
                  <c:v>10.5</c:v>
                </c:pt>
                <c:pt idx="4">
                  <c:v>43.65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B2-46F6-8CFC-E5F1A5B7C70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5.18</c:v>
                </c:pt>
                <c:pt idx="1">
                  <c:v>44.04</c:v>
                </c:pt>
                <c:pt idx="2">
                  <c:v>35.75</c:v>
                </c:pt>
                <c:pt idx="3">
                  <c:v>15.03</c:v>
                </c:pt>
                <c:pt idx="4">
                  <c:v>50.78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E0-4069-8507-1E0FC3437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93497344"/>
        <c:axId val="44973376"/>
      </c:barChart>
      <c:catAx>
        <c:axId val="293497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973376"/>
        <c:crosses val="autoZero"/>
        <c:auto val="1"/>
        <c:lblAlgn val="ctr"/>
        <c:lblOffset val="100"/>
        <c:noMultiLvlLbl val="0"/>
      </c:catAx>
      <c:valAx>
        <c:axId val="44973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3497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34.4</c:v>
                </c:pt>
                <c:pt idx="1">
                  <c:v>28.4</c:v>
                </c:pt>
                <c:pt idx="2">
                  <c:v>59.7</c:v>
                </c:pt>
                <c:pt idx="3">
                  <c:v>28.1</c:v>
                </c:pt>
                <c:pt idx="4">
                  <c:v>0</c:v>
                </c:pt>
                <c:pt idx="5">
                  <c:v>0</c:v>
                </c:pt>
                <c:pt idx="6">
                  <c:v>20</c:v>
                </c:pt>
                <c:pt idx="7">
                  <c:v>10.8</c:v>
                </c:pt>
                <c:pt idx="8">
                  <c:v>25</c:v>
                </c:pt>
                <c:pt idx="9">
                  <c:v>5.3</c:v>
                </c:pt>
                <c:pt idx="10">
                  <c:v>0</c:v>
                </c:pt>
                <c:pt idx="11">
                  <c:v>9.5</c:v>
                </c:pt>
                <c:pt idx="12">
                  <c:v>0</c:v>
                </c:pt>
                <c:pt idx="13">
                  <c:v>33.299999999999997</c:v>
                </c:pt>
                <c:pt idx="14">
                  <c:v>0</c:v>
                </c:pt>
                <c:pt idx="15">
                  <c:v>50</c:v>
                </c:pt>
                <c:pt idx="16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21.68</c:v>
                </c:pt>
                <c:pt idx="1">
                  <c:v>6.03</c:v>
                </c:pt>
                <c:pt idx="2">
                  <c:v>0</c:v>
                </c:pt>
                <c:pt idx="3">
                  <c:v>12.73</c:v>
                </c:pt>
                <c:pt idx="4">
                  <c:v>0</c:v>
                </c:pt>
                <c:pt idx="5">
                  <c:v>1.41</c:v>
                </c:pt>
                <c:pt idx="6">
                  <c:v>0</c:v>
                </c:pt>
                <c:pt idx="7">
                  <c:v>9.09</c:v>
                </c:pt>
                <c:pt idx="8">
                  <c:v>33.33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29.33</c:v>
                </c:pt>
                <c:pt idx="1">
                  <c:v>17.5</c:v>
                </c:pt>
                <c:pt idx="2">
                  <c:v>7.41</c:v>
                </c:pt>
                <c:pt idx="3">
                  <c:v>16.670000000000002</c:v>
                </c:pt>
                <c:pt idx="4">
                  <c:v>7.61</c:v>
                </c:pt>
                <c:pt idx="5">
                  <c:v>19.57</c:v>
                </c:pt>
                <c:pt idx="6">
                  <c:v>33.340000000000003</c:v>
                </c:pt>
                <c:pt idx="7">
                  <c:v>29.33</c:v>
                </c:pt>
                <c:pt idx="8">
                  <c:v>42.45</c:v>
                </c:pt>
                <c:pt idx="9">
                  <c:v>34.78</c:v>
                </c:pt>
                <c:pt idx="10">
                  <c:v>16.66</c:v>
                </c:pt>
                <c:pt idx="11">
                  <c:v>14.89</c:v>
                </c:pt>
                <c:pt idx="12">
                  <c:v>26.67</c:v>
                </c:pt>
                <c:pt idx="13">
                  <c:v>0</c:v>
                </c:pt>
                <c:pt idx="14">
                  <c:v>42.86</c:v>
                </c:pt>
                <c:pt idx="15">
                  <c:v>100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0-4CE0-B072-35458773CE4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29.47</c:v>
                </c:pt>
                <c:pt idx="1">
                  <c:v>22.58</c:v>
                </c:pt>
                <c:pt idx="2">
                  <c:v>1.92</c:v>
                </c:pt>
                <c:pt idx="3">
                  <c:v>20.83</c:v>
                </c:pt>
                <c:pt idx="4">
                  <c:v>40.74</c:v>
                </c:pt>
                <c:pt idx="5">
                  <c:v>34.090000000000003</c:v>
                </c:pt>
                <c:pt idx="7">
                  <c:v>17.649999999999999</c:v>
                </c:pt>
                <c:pt idx="9">
                  <c:v>31.82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40-4CE0-B072-35458773CE4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32.89</c:v>
                </c:pt>
                <c:pt idx="1">
                  <c:v>16.34</c:v>
                </c:pt>
                <c:pt idx="2">
                  <c:v>20.41</c:v>
                </c:pt>
                <c:pt idx="3">
                  <c:v>10.71</c:v>
                </c:pt>
                <c:pt idx="4">
                  <c:v>9.09</c:v>
                </c:pt>
                <c:pt idx="5">
                  <c:v>48.28</c:v>
                </c:pt>
                <c:pt idx="7">
                  <c:v>4.55</c:v>
                </c:pt>
                <c:pt idx="9">
                  <c:v>0</c:v>
                </c:pt>
                <c:pt idx="13">
                  <c:v>12.5</c:v>
                </c:pt>
                <c:pt idx="14">
                  <c:v>45.45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40-4CE0-B072-35458773CE4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35.08</c:v>
                </c:pt>
                <c:pt idx="1">
                  <c:v>29.37</c:v>
                </c:pt>
                <c:pt idx="2">
                  <c:v>55.07</c:v>
                </c:pt>
                <c:pt idx="3">
                  <c:v>20</c:v>
                </c:pt>
                <c:pt idx="4">
                  <c:v>14.29</c:v>
                </c:pt>
                <c:pt idx="5">
                  <c:v>41.38</c:v>
                </c:pt>
                <c:pt idx="7">
                  <c:v>0</c:v>
                </c:pt>
                <c:pt idx="8">
                  <c:v>46.66</c:v>
                </c:pt>
                <c:pt idx="9">
                  <c:v>5</c:v>
                </c:pt>
                <c:pt idx="10">
                  <c:v>41.18</c:v>
                </c:pt>
                <c:pt idx="11">
                  <c:v>0</c:v>
                </c:pt>
                <c:pt idx="15">
                  <c:v>57.14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89-40AD-AB7A-B7936C62525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50.08</c:v>
                </c:pt>
                <c:pt idx="1">
                  <c:v>39.49</c:v>
                </c:pt>
                <c:pt idx="2">
                  <c:v>9.09</c:v>
                </c:pt>
                <c:pt idx="3">
                  <c:v>48.27</c:v>
                </c:pt>
                <c:pt idx="4">
                  <c:v>31.58</c:v>
                </c:pt>
                <c:pt idx="5">
                  <c:v>37.15</c:v>
                </c:pt>
                <c:pt idx="7">
                  <c:v>39.130000000000003</c:v>
                </c:pt>
                <c:pt idx="11">
                  <c:v>68.75</c:v>
                </c:pt>
                <c:pt idx="14">
                  <c:v>53.85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89-40AD-AB7A-B7936C625259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52.59</c:v>
                </c:pt>
                <c:pt idx="1">
                  <c:v>36.409999999999997</c:v>
                </c:pt>
                <c:pt idx="2">
                  <c:v>73.91</c:v>
                </c:pt>
                <c:pt idx="3">
                  <c:v>45</c:v>
                </c:pt>
                <c:pt idx="4">
                  <c:v>34.15</c:v>
                </c:pt>
                <c:pt idx="5">
                  <c:v>41.38</c:v>
                </c:pt>
                <c:pt idx="7">
                  <c:v>7.14</c:v>
                </c:pt>
                <c:pt idx="8">
                  <c:v>27.27</c:v>
                </c:pt>
                <c:pt idx="10">
                  <c:v>41.18</c:v>
                </c:pt>
                <c:pt idx="11">
                  <c:v>38.46</c:v>
                </c:pt>
                <c:pt idx="16">
                  <c:v>15.38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77-459B-B012-4B1718219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196544"/>
        <c:axId val="44769280"/>
      </c:barChart>
      <c:catAx>
        <c:axId val="305196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69280"/>
        <c:crosses val="autoZero"/>
        <c:auto val="1"/>
        <c:lblAlgn val="ctr"/>
        <c:lblOffset val="100"/>
        <c:noMultiLvlLbl val="0"/>
      </c:catAx>
      <c:valAx>
        <c:axId val="447692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196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59864391951066E-2"/>
          <c:y val="2.4707546307194572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61.9</c:v>
                </c:pt>
                <c:pt idx="1">
                  <c:v>49.9</c:v>
                </c:pt>
                <c:pt idx="2">
                  <c:v>39.5</c:v>
                </c:pt>
                <c:pt idx="3">
                  <c:v>60.4</c:v>
                </c:pt>
                <c:pt idx="4">
                  <c:v>32.9</c:v>
                </c:pt>
                <c:pt idx="5">
                  <c:v>86.6</c:v>
                </c:pt>
                <c:pt idx="6">
                  <c:v>72.7</c:v>
                </c:pt>
                <c:pt idx="7">
                  <c:v>33.299999999999997</c:v>
                </c:pt>
                <c:pt idx="8">
                  <c:v>73.400000000000006</c:v>
                </c:pt>
                <c:pt idx="9">
                  <c:v>50</c:v>
                </c:pt>
                <c:pt idx="10">
                  <c:v>75</c:v>
                </c:pt>
                <c:pt idx="11">
                  <c:v>28.6</c:v>
                </c:pt>
                <c:pt idx="12">
                  <c:v>18.2</c:v>
                </c:pt>
                <c:pt idx="13">
                  <c:v>38.5</c:v>
                </c:pt>
                <c:pt idx="14">
                  <c:v>63.6</c:v>
                </c:pt>
                <c:pt idx="15">
                  <c:v>40</c:v>
                </c:pt>
                <c:pt idx="16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57.9</c:v>
                </c:pt>
                <c:pt idx="1">
                  <c:v>45.9</c:v>
                </c:pt>
                <c:pt idx="2">
                  <c:v>55.9</c:v>
                </c:pt>
                <c:pt idx="3">
                  <c:v>61</c:v>
                </c:pt>
                <c:pt idx="4">
                  <c:v>32</c:v>
                </c:pt>
                <c:pt idx="5">
                  <c:v>44</c:v>
                </c:pt>
                <c:pt idx="6">
                  <c:v>60</c:v>
                </c:pt>
                <c:pt idx="7">
                  <c:v>37.9</c:v>
                </c:pt>
                <c:pt idx="8">
                  <c:v>75</c:v>
                </c:pt>
                <c:pt idx="9">
                  <c:v>35.700000000000003</c:v>
                </c:pt>
                <c:pt idx="10">
                  <c:v>40</c:v>
                </c:pt>
                <c:pt idx="11">
                  <c:v>23.2</c:v>
                </c:pt>
                <c:pt idx="12">
                  <c:v>38.9</c:v>
                </c:pt>
                <c:pt idx="13">
                  <c:v>50</c:v>
                </c:pt>
                <c:pt idx="14">
                  <c:v>41.2</c:v>
                </c:pt>
                <c:pt idx="15">
                  <c:v>80</c:v>
                </c:pt>
                <c:pt idx="1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37.86</c:v>
                </c:pt>
                <c:pt idx="1">
                  <c:v>28.18</c:v>
                </c:pt>
                <c:pt idx="2">
                  <c:v>8.4</c:v>
                </c:pt>
                <c:pt idx="3">
                  <c:v>7.45</c:v>
                </c:pt>
                <c:pt idx="4">
                  <c:v>26.44</c:v>
                </c:pt>
                <c:pt idx="5">
                  <c:v>79.05</c:v>
                </c:pt>
                <c:pt idx="6">
                  <c:v>7.14</c:v>
                </c:pt>
                <c:pt idx="7">
                  <c:v>7.14</c:v>
                </c:pt>
                <c:pt idx="8">
                  <c:v>16.670000000000002</c:v>
                </c:pt>
                <c:pt idx="9">
                  <c:v>20</c:v>
                </c:pt>
                <c:pt idx="10">
                  <c:v>54.55</c:v>
                </c:pt>
                <c:pt idx="11">
                  <c:v>47.37</c:v>
                </c:pt>
                <c:pt idx="12">
                  <c:v>0</c:v>
                </c:pt>
                <c:pt idx="13">
                  <c:v>30</c:v>
                </c:pt>
                <c:pt idx="14">
                  <c:v>70.59</c:v>
                </c:pt>
                <c:pt idx="15">
                  <c:v>36.36</c:v>
                </c:pt>
                <c:pt idx="16">
                  <c:v>22.22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4-45D7-8D29-FE3D49C55A4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48.49</c:v>
                </c:pt>
                <c:pt idx="1">
                  <c:v>47.4</c:v>
                </c:pt>
                <c:pt idx="2">
                  <c:v>65.819999999999993</c:v>
                </c:pt>
                <c:pt idx="3">
                  <c:v>30.33</c:v>
                </c:pt>
                <c:pt idx="4">
                  <c:v>40.57</c:v>
                </c:pt>
                <c:pt idx="5">
                  <c:v>87.5</c:v>
                </c:pt>
                <c:pt idx="6">
                  <c:v>8.33</c:v>
                </c:pt>
                <c:pt idx="7">
                  <c:v>15</c:v>
                </c:pt>
                <c:pt idx="8">
                  <c:v>66.66</c:v>
                </c:pt>
                <c:pt idx="9">
                  <c:v>57.9</c:v>
                </c:pt>
                <c:pt idx="10">
                  <c:v>41.67</c:v>
                </c:pt>
                <c:pt idx="11">
                  <c:v>10.34</c:v>
                </c:pt>
                <c:pt idx="12">
                  <c:v>37.5</c:v>
                </c:pt>
                <c:pt idx="13">
                  <c:v>30</c:v>
                </c:pt>
                <c:pt idx="14">
                  <c:v>55.56</c:v>
                </c:pt>
                <c:pt idx="15">
                  <c:v>62.5</c:v>
                </c:pt>
                <c:pt idx="16">
                  <c:v>42.85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4-45D7-8D29-FE3D49C55A4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46.69</c:v>
                </c:pt>
                <c:pt idx="1">
                  <c:v>40.75</c:v>
                </c:pt>
                <c:pt idx="2">
                  <c:v>27.91</c:v>
                </c:pt>
                <c:pt idx="3">
                  <c:v>33.33</c:v>
                </c:pt>
                <c:pt idx="4">
                  <c:v>46.88</c:v>
                </c:pt>
                <c:pt idx="5">
                  <c:v>0</c:v>
                </c:pt>
                <c:pt idx="6">
                  <c:v>0</c:v>
                </c:pt>
                <c:pt idx="7">
                  <c:v>62.5</c:v>
                </c:pt>
                <c:pt idx="8">
                  <c:v>63.3</c:v>
                </c:pt>
                <c:pt idx="9">
                  <c:v>42.1</c:v>
                </c:pt>
                <c:pt idx="10">
                  <c:v>61.91</c:v>
                </c:pt>
                <c:pt idx="11">
                  <c:v>35.89</c:v>
                </c:pt>
                <c:pt idx="12">
                  <c:v>58.33</c:v>
                </c:pt>
                <c:pt idx="13">
                  <c:v>0</c:v>
                </c:pt>
                <c:pt idx="14">
                  <c:v>66.66</c:v>
                </c:pt>
                <c:pt idx="15">
                  <c:v>70</c:v>
                </c:pt>
                <c:pt idx="16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64-45D7-8D29-FE3D49C55A4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52.6</c:v>
                </c:pt>
                <c:pt idx="1">
                  <c:v>46.21</c:v>
                </c:pt>
                <c:pt idx="2">
                  <c:v>47.54</c:v>
                </c:pt>
                <c:pt idx="3">
                  <c:v>28.24</c:v>
                </c:pt>
                <c:pt idx="4">
                  <c:v>46.22</c:v>
                </c:pt>
                <c:pt idx="5">
                  <c:v>67.849999999999994</c:v>
                </c:pt>
                <c:pt idx="6">
                  <c:v>0</c:v>
                </c:pt>
                <c:pt idx="7">
                  <c:v>43.67</c:v>
                </c:pt>
                <c:pt idx="8">
                  <c:v>50</c:v>
                </c:pt>
                <c:pt idx="9">
                  <c:v>37.5</c:v>
                </c:pt>
                <c:pt idx="10">
                  <c:v>56.25</c:v>
                </c:pt>
                <c:pt idx="11">
                  <c:v>32.26</c:v>
                </c:pt>
                <c:pt idx="12">
                  <c:v>78.569999999999993</c:v>
                </c:pt>
                <c:pt idx="13">
                  <c:v>50</c:v>
                </c:pt>
                <c:pt idx="14">
                  <c:v>57.14</c:v>
                </c:pt>
                <c:pt idx="15">
                  <c:v>83.33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64-45D7-8D29-FE3D49C55A4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54.05</c:v>
                </c:pt>
                <c:pt idx="1">
                  <c:v>38.74</c:v>
                </c:pt>
                <c:pt idx="2">
                  <c:v>52.39</c:v>
                </c:pt>
                <c:pt idx="3">
                  <c:v>26.32</c:v>
                </c:pt>
                <c:pt idx="4">
                  <c:v>24.06</c:v>
                </c:pt>
                <c:pt idx="5">
                  <c:v>59.66</c:v>
                </c:pt>
                <c:pt idx="6">
                  <c:v>7.14</c:v>
                </c:pt>
                <c:pt idx="7">
                  <c:v>13.79</c:v>
                </c:pt>
                <c:pt idx="8">
                  <c:v>57.14</c:v>
                </c:pt>
                <c:pt idx="9">
                  <c:v>57.15</c:v>
                </c:pt>
                <c:pt idx="10">
                  <c:v>42.11</c:v>
                </c:pt>
                <c:pt idx="11">
                  <c:v>22.86</c:v>
                </c:pt>
                <c:pt idx="12">
                  <c:v>50</c:v>
                </c:pt>
                <c:pt idx="13">
                  <c:v>60</c:v>
                </c:pt>
                <c:pt idx="14">
                  <c:v>68.75</c:v>
                </c:pt>
                <c:pt idx="15">
                  <c:v>88.89</c:v>
                </c:pt>
                <c:pt idx="16">
                  <c:v>57.15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F-45D7-A7EF-A641427A5AF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57.15</c:v>
                </c:pt>
                <c:pt idx="1">
                  <c:v>51.02</c:v>
                </c:pt>
                <c:pt idx="2">
                  <c:v>52.81</c:v>
                </c:pt>
                <c:pt idx="3">
                  <c:v>40.67</c:v>
                </c:pt>
                <c:pt idx="4">
                  <c:v>23.29</c:v>
                </c:pt>
                <c:pt idx="5">
                  <c:v>96.34</c:v>
                </c:pt>
                <c:pt idx="6">
                  <c:v>27.27</c:v>
                </c:pt>
                <c:pt idx="7">
                  <c:v>40.380000000000003</c:v>
                </c:pt>
                <c:pt idx="8">
                  <c:v>81.819999999999993</c:v>
                </c:pt>
                <c:pt idx="9">
                  <c:v>47.83</c:v>
                </c:pt>
                <c:pt idx="10">
                  <c:v>66.66</c:v>
                </c:pt>
                <c:pt idx="11">
                  <c:v>30.56</c:v>
                </c:pt>
                <c:pt idx="12">
                  <c:v>33.33</c:v>
                </c:pt>
                <c:pt idx="13">
                  <c:v>50</c:v>
                </c:pt>
                <c:pt idx="14">
                  <c:v>66.67</c:v>
                </c:pt>
                <c:pt idx="15">
                  <c:v>54.54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F-45D7-A7EF-A641427A5AF4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Лист1!$K$2:$K$18</c:f>
              <c:numCache>
                <c:formatCode>General</c:formatCode>
                <c:ptCount val="17"/>
                <c:pt idx="0">
                  <c:v>58.32</c:v>
                </c:pt>
                <c:pt idx="1">
                  <c:v>51.71</c:v>
                </c:pt>
                <c:pt idx="2">
                  <c:v>35</c:v>
                </c:pt>
                <c:pt idx="3">
                  <c:v>57.7</c:v>
                </c:pt>
                <c:pt idx="4">
                  <c:v>45.94</c:v>
                </c:pt>
                <c:pt idx="5">
                  <c:v>85.18</c:v>
                </c:pt>
                <c:pt idx="6">
                  <c:v>0</c:v>
                </c:pt>
                <c:pt idx="7">
                  <c:v>50</c:v>
                </c:pt>
                <c:pt idx="9">
                  <c:v>62.5</c:v>
                </c:pt>
                <c:pt idx="11">
                  <c:v>57.14</c:v>
                </c:pt>
                <c:pt idx="12">
                  <c:v>33.33</c:v>
                </c:pt>
                <c:pt idx="13">
                  <c:v>62.5</c:v>
                </c:pt>
                <c:pt idx="14">
                  <c:v>30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8B-4C89-BD21-63E856A1E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43328"/>
        <c:axId val="156827648"/>
      </c:barChart>
      <c:catAx>
        <c:axId val="52643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27648"/>
        <c:crosses val="autoZero"/>
        <c:auto val="1"/>
        <c:lblAlgn val="ctr"/>
        <c:lblOffset val="100"/>
        <c:noMultiLvlLbl val="0"/>
      </c:catAx>
      <c:valAx>
        <c:axId val="1568276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643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85E-2"/>
          <c:y val="0.11142522138857267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22.8</c:v>
                </c:pt>
                <c:pt idx="1">
                  <c:v>40.799999999999997</c:v>
                </c:pt>
                <c:pt idx="2">
                  <c:v>33.799999999999997</c:v>
                </c:pt>
                <c:pt idx="3">
                  <c:v>2.6</c:v>
                </c:pt>
                <c:pt idx="4">
                  <c:v>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40.4</c:v>
                </c:pt>
                <c:pt idx="1">
                  <c:v>53.57</c:v>
                </c:pt>
                <c:pt idx="2">
                  <c:v>5.58</c:v>
                </c:pt>
                <c:pt idx="3">
                  <c:v>0.45</c:v>
                </c:pt>
                <c:pt idx="4">
                  <c:v>6.03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17.34</c:v>
                </c:pt>
                <c:pt idx="1">
                  <c:v>65.17</c:v>
                </c:pt>
                <c:pt idx="2">
                  <c:v>15.02</c:v>
                </c:pt>
                <c:pt idx="3">
                  <c:v>2.48</c:v>
                </c:pt>
                <c:pt idx="4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E-49E5-A95C-6EAECE96D0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15.05</c:v>
                </c:pt>
                <c:pt idx="1">
                  <c:v>62.37</c:v>
                </c:pt>
                <c:pt idx="2">
                  <c:v>19.350000000000001</c:v>
                </c:pt>
                <c:pt idx="3">
                  <c:v>3.23</c:v>
                </c:pt>
                <c:pt idx="4">
                  <c:v>22.58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E-49E5-A95C-6EAECE96D0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19.84</c:v>
                </c:pt>
                <c:pt idx="1">
                  <c:v>63.81</c:v>
                </c:pt>
                <c:pt idx="2">
                  <c:v>15.56</c:v>
                </c:pt>
                <c:pt idx="3">
                  <c:v>0.78</c:v>
                </c:pt>
                <c:pt idx="4">
                  <c:v>16.34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EE-49E5-A95C-6EAECE96D0C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19.23</c:v>
                </c:pt>
                <c:pt idx="1">
                  <c:v>51.4</c:v>
                </c:pt>
                <c:pt idx="2">
                  <c:v>26.92</c:v>
                </c:pt>
                <c:pt idx="3">
                  <c:v>2.4500000000000002</c:v>
                </c:pt>
                <c:pt idx="4">
                  <c:v>29.37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F9B-B159-CCE51AC7FDE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4.46</c:v>
                </c:pt>
                <c:pt idx="1">
                  <c:v>56.05</c:v>
                </c:pt>
                <c:pt idx="2">
                  <c:v>31.85</c:v>
                </c:pt>
                <c:pt idx="3">
                  <c:v>7.64</c:v>
                </c:pt>
                <c:pt idx="4">
                  <c:v>39.49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F9B-B159-CCE51AC7FDE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10.26</c:v>
                </c:pt>
                <c:pt idx="1">
                  <c:v>53.33</c:v>
                </c:pt>
                <c:pt idx="2">
                  <c:v>34.36</c:v>
                </c:pt>
                <c:pt idx="3">
                  <c:v>2.0499999999999998</c:v>
                </c:pt>
                <c:pt idx="4">
                  <c:v>36.409999999999997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D9-4D54-A0CE-70D85F3B7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05842176"/>
        <c:axId val="44772160"/>
      </c:barChart>
      <c:catAx>
        <c:axId val="305842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72160"/>
        <c:crosses val="autoZero"/>
        <c:auto val="1"/>
        <c:lblAlgn val="ctr"/>
        <c:lblOffset val="100"/>
        <c:noMultiLvlLbl val="0"/>
      </c:catAx>
      <c:valAx>
        <c:axId val="447721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842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612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34.299999999999997</c:v>
                </c:pt>
                <c:pt idx="1">
                  <c:v>36.4</c:v>
                </c:pt>
                <c:pt idx="2">
                  <c:v>46.2</c:v>
                </c:pt>
                <c:pt idx="3">
                  <c:v>62.5</c:v>
                </c:pt>
                <c:pt idx="4">
                  <c:v>4</c:v>
                </c:pt>
                <c:pt idx="5">
                  <c:v>0</c:v>
                </c:pt>
                <c:pt idx="6">
                  <c:v>54.5</c:v>
                </c:pt>
                <c:pt idx="7">
                  <c:v>53.3</c:v>
                </c:pt>
                <c:pt idx="8">
                  <c:v>0</c:v>
                </c:pt>
                <c:pt idx="9">
                  <c:v>5</c:v>
                </c:pt>
                <c:pt idx="10">
                  <c:v>23.1</c:v>
                </c:pt>
                <c:pt idx="11">
                  <c:v>15</c:v>
                </c:pt>
                <c:pt idx="12">
                  <c:v>0</c:v>
                </c:pt>
                <c:pt idx="13">
                  <c:v>0</c:v>
                </c:pt>
                <c:pt idx="14">
                  <c:v>60</c:v>
                </c:pt>
                <c:pt idx="15">
                  <c:v>22.2</c:v>
                </c:pt>
                <c:pt idx="16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27.04</c:v>
                </c:pt>
                <c:pt idx="1">
                  <c:v>6.69</c:v>
                </c:pt>
                <c:pt idx="2">
                  <c:v>3.77</c:v>
                </c:pt>
                <c:pt idx="3">
                  <c:v>2.88</c:v>
                </c:pt>
                <c:pt idx="4">
                  <c:v>4.76</c:v>
                </c:pt>
                <c:pt idx="5">
                  <c:v>15.63</c:v>
                </c:pt>
                <c:pt idx="6">
                  <c:v>0</c:v>
                </c:pt>
                <c:pt idx="7">
                  <c:v>4.6900000000000004</c:v>
                </c:pt>
                <c:pt idx="8">
                  <c:v>9.09</c:v>
                </c:pt>
                <c:pt idx="9">
                  <c:v>14.81</c:v>
                </c:pt>
                <c:pt idx="10">
                  <c:v>0</c:v>
                </c:pt>
                <c:pt idx="11">
                  <c:v>0</c:v>
                </c:pt>
                <c:pt idx="12">
                  <c:v>10</c:v>
                </c:pt>
                <c:pt idx="13">
                  <c:v>0</c:v>
                </c:pt>
                <c:pt idx="14">
                  <c:v>17.649999999999999</c:v>
                </c:pt>
                <c:pt idx="15">
                  <c:v>18.18</c:v>
                </c:pt>
                <c:pt idx="16">
                  <c:v>3.57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35.049999999999997</c:v>
                </c:pt>
                <c:pt idx="1">
                  <c:v>24.03</c:v>
                </c:pt>
                <c:pt idx="2">
                  <c:v>39.17</c:v>
                </c:pt>
                <c:pt idx="3">
                  <c:v>15.46</c:v>
                </c:pt>
                <c:pt idx="4">
                  <c:v>35.42</c:v>
                </c:pt>
                <c:pt idx="5">
                  <c:v>18.48</c:v>
                </c:pt>
                <c:pt idx="6">
                  <c:v>16.670000000000002</c:v>
                </c:pt>
                <c:pt idx="7">
                  <c:v>2.44</c:v>
                </c:pt>
                <c:pt idx="8">
                  <c:v>8.33</c:v>
                </c:pt>
                <c:pt idx="9">
                  <c:v>48</c:v>
                </c:pt>
                <c:pt idx="10">
                  <c:v>8.33</c:v>
                </c:pt>
                <c:pt idx="11">
                  <c:v>11.76</c:v>
                </c:pt>
                <c:pt idx="12">
                  <c:v>37.5</c:v>
                </c:pt>
                <c:pt idx="13">
                  <c:v>41.66</c:v>
                </c:pt>
                <c:pt idx="14">
                  <c:v>31.25</c:v>
                </c:pt>
                <c:pt idx="15">
                  <c:v>75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0F-44B7-8613-185826AF429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39.119999999999997</c:v>
                </c:pt>
                <c:pt idx="1">
                  <c:v>38.090000000000003</c:v>
                </c:pt>
                <c:pt idx="2">
                  <c:v>0</c:v>
                </c:pt>
                <c:pt idx="3">
                  <c:v>52.38</c:v>
                </c:pt>
                <c:pt idx="4">
                  <c:v>53.33</c:v>
                </c:pt>
                <c:pt idx="5">
                  <c:v>35.29</c:v>
                </c:pt>
                <c:pt idx="6">
                  <c:v>28.57</c:v>
                </c:pt>
                <c:pt idx="7">
                  <c:v>52.64</c:v>
                </c:pt>
                <c:pt idx="11">
                  <c:v>64.290000000000006</c:v>
                </c:pt>
                <c:pt idx="14">
                  <c:v>66.67</c:v>
                </c:pt>
                <c:pt idx="15">
                  <c:v>11.11</c:v>
                </c:pt>
                <c:pt idx="1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0F-44B7-8613-185826AF429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39.92</c:v>
                </c:pt>
                <c:pt idx="1">
                  <c:v>47.02</c:v>
                </c:pt>
                <c:pt idx="2">
                  <c:v>65.22</c:v>
                </c:pt>
                <c:pt idx="3">
                  <c:v>46.67</c:v>
                </c:pt>
                <c:pt idx="4">
                  <c:v>19.45</c:v>
                </c:pt>
                <c:pt idx="5">
                  <c:v>38.090000000000003</c:v>
                </c:pt>
                <c:pt idx="6">
                  <c:v>25</c:v>
                </c:pt>
                <c:pt idx="7">
                  <c:v>45</c:v>
                </c:pt>
                <c:pt idx="8">
                  <c:v>50</c:v>
                </c:pt>
                <c:pt idx="11">
                  <c:v>33.33</c:v>
                </c:pt>
                <c:pt idx="12">
                  <c:v>37.5</c:v>
                </c:pt>
                <c:pt idx="16">
                  <c:v>81.819999999999993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0F-44B7-8613-185826AF429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41.39</c:v>
                </c:pt>
                <c:pt idx="1">
                  <c:v>36.049999999999997</c:v>
                </c:pt>
                <c:pt idx="2">
                  <c:v>50.75</c:v>
                </c:pt>
                <c:pt idx="3">
                  <c:v>42</c:v>
                </c:pt>
                <c:pt idx="4">
                  <c:v>37.729999999999997</c:v>
                </c:pt>
                <c:pt idx="5">
                  <c:v>32.79</c:v>
                </c:pt>
                <c:pt idx="7">
                  <c:v>11.54</c:v>
                </c:pt>
                <c:pt idx="8">
                  <c:v>60</c:v>
                </c:pt>
                <c:pt idx="11">
                  <c:v>15.79</c:v>
                </c:pt>
                <c:pt idx="12">
                  <c:v>29.41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DA-4E46-9BBA-DDDE9FA79F5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40.56</c:v>
                </c:pt>
                <c:pt idx="1">
                  <c:v>24.5</c:v>
                </c:pt>
                <c:pt idx="2">
                  <c:v>4.76</c:v>
                </c:pt>
                <c:pt idx="3">
                  <c:v>33.340000000000003</c:v>
                </c:pt>
                <c:pt idx="4">
                  <c:v>34.619999999999997</c:v>
                </c:pt>
                <c:pt idx="5">
                  <c:v>14.29</c:v>
                </c:pt>
                <c:pt idx="6">
                  <c:v>0</c:v>
                </c:pt>
                <c:pt idx="8">
                  <c:v>100</c:v>
                </c:pt>
                <c:pt idx="9">
                  <c:v>0</c:v>
                </c:pt>
                <c:pt idx="10">
                  <c:v>29.41</c:v>
                </c:pt>
                <c:pt idx="11">
                  <c:v>25</c:v>
                </c:pt>
                <c:pt idx="15">
                  <c:v>57.15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DA-4E46-9BBA-DDDE9FA79F5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42.1</c:v>
                </c:pt>
                <c:pt idx="1">
                  <c:v>31.35</c:v>
                </c:pt>
                <c:pt idx="2">
                  <c:v>37.5</c:v>
                </c:pt>
                <c:pt idx="3">
                  <c:v>19.05</c:v>
                </c:pt>
                <c:pt idx="4">
                  <c:v>46.34</c:v>
                </c:pt>
                <c:pt idx="5">
                  <c:v>20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95-40B5-9AA1-4D1017E3A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841664"/>
        <c:axId val="44775040"/>
      </c:barChart>
      <c:catAx>
        <c:axId val="305841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75040"/>
        <c:crosses val="autoZero"/>
        <c:auto val="1"/>
        <c:lblAlgn val="ctr"/>
        <c:lblOffset val="100"/>
        <c:noMultiLvlLbl val="0"/>
      </c:catAx>
      <c:valAx>
        <c:axId val="447750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841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3E-2"/>
          <c:y val="0.1114252213885726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22.8</c:v>
                </c:pt>
                <c:pt idx="1">
                  <c:v>40.799999999999997</c:v>
                </c:pt>
                <c:pt idx="2">
                  <c:v>33.799999999999997</c:v>
                </c:pt>
                <c:pt idx="3">
                  <c:v>2.6</c:v>
                </c:pt>
                <c:pt idx="4">
                  <c:v>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51.05</c:v>
                </c:pt>
                <c:pt idx="1">
                  <c:v>42.26</c:v>
                </c:pt>
                <c:pt idx="2">
                  <c:v>5.93</c:v>
                </c:pt>
                <c:pt idx="3">
                  <c:v>0.76</c:v>
                </c:pt>
                <c:pt idx="4">
                  <c:v>6.69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17.010000000000002</c:v>
                </c:pt>
                <c:pt idx="1">
                  <c:v>58.96</c:v>
                </c:pt>
                <c:pt idx="2">
                  <c:v>19.25</c:v>
                </c:pt>
                <c:pt idx="3">
                  <c:v>4.78</c:v>
                </c:pt>
                <c:pt idx="4">
                  <c:v>24.03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0-48FC-A142-70ED367A716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12.93</c:v>
                </c:pt>
                <c:pt idx="1">
                  <c:v>48.98</c:v>
                </c:pt>
                <c:pt idx="2">
                  <c:v>29.93</c:v>
                </c:pt>
                <c:pt idx="3">
                  <c:v>8.16</c:v>
                </c:pt>
                <c:pt idx="4">
                  <c:v>38.090000000000003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90-48FC-A142-70ED367A716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12.63</c:v>
                </c:pt>
                <c:pt idx="1">
                  <c:v>40.35</c:v>
                </c:pt>
                <c:pt idx="2">
                  <c:v>36.49</c:v>
                </c:pt>
                <c:pt idx="3">
                  <c:v>10.53</c:v>
                </c:pt>
                <c:pt idx="4">
                  <c:v>47.02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0-48FC-A142-70ED367A716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11.29</c:v>
                </c:pt>
                <c:pt idx="1">
                  <c:v>52.66</c:v>
                </c:pt>
                <c:pt idx="2">
                  <c:v>26.96</c:v>
                </c:pt>
                <c:pt idx="3">
                  <c:v>9.09</c:v>
                </c:pt>
                <c:pt idx="4">
                  <c:v>36.049999999999997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2F-466A-9641-E314627CF64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12.25</c:v>
                </c:pt>
                <c:pt idx="1">
                  <c:v>63</c:v>
                </c:pt>
                <c:pt idx="2">
                  <c:v>20.5</c:v>
                </c:pt>
                <c:pt idx="3">
                  <c:v>4</c:v>
                </c:pt>
                <c:pt idx="4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2F-466A-9641-E314627CF64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8.4700000000000006</c:v>
                </c:pt>
                <c:pt idx="1">
                  <c:v>60.17</c:v>
                </c:pt>
                <c:pt idx="2">
                  <c:v>28.81</c:v>
                </c:pt>
                <c:pt idx="3">
                  <c:v>2.54</c:v>
                </c:pt>
                <c:pt idx="4">
                  <c:v>31.35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45-4347-9298-2E9846FA9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92181504"/>
        <c:axId val="311160192"/>
      </c:barChart>
      <c:catAx>
        <c:axId val="292181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160192"/>
        <c:crosses val="autoZero"/>
        <c:auto val="1"/>
        <c:lblAlgn val="ctr"/>
        <c:lblOffset val="100"/>
        <c:noMultiLvlLbl val="0"/>
      </c:catAx>
      <c:valAx>
        <c:axId val="311160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2181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634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39.4</c:v>
                </c:pt>
                <c:pt idx="1">
                  <c:v>25.6</c:v>
                </c:pt>
                <c:pt idx="2">
                  <c:v>37.799999999999997</c:v>
                </c:pt>
                <c:pt idx="3">
                  <c:v>40.6</c:v>
                </c:pt>
                <c:pt idx="4">
                  <c:v>26</c:v>
                </c:pt>
                <c:pt idx="5">
                  <c:v>0</c:v>
                </c:pt>
                <c:pt idx="6">
                  <c:v>0</c:v>
                </c:pt>
                <c:pt idx="7">
                  <c:v>19</c:v>
                </c:pt>
                <c:pt idx="8">
                  <c:v>0</c:v>
                </c:pt>
                <c:pt idx="9">
                  <c:v>13</c:v>
                </c:pt>
                <c:pt idx="10">
                  <c:v>7.7</c:v>
                </c:pt>
                <c:pt idx="11">
                  <c:v>14.3</c:v>
                </c:pt>
                <c:pt idx="12">
                  <c:v>10</c:v>
                </c:pt>
                <c:pt idx="13">
                  <c:v>12.5</c:v>
                </c:pt>
                <c:pt idx="14">
                  <c:v>40</c:v>
                </c:pt>
                <c:pt idx="15">
                  <c:v>27.3</c:v>
                </c:pt>
                <c:pt idx="16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33.869999999999997</c:v>
                </c:pt>
                <c:pt idx="1">
                  <c:v>18.809999999999999</c:v>
                </c:pt>
                <c:pt idx="2">
                  <c:v>20.76</c:v>
                </c:pt>
                <c:pt idx="3">
                  <c:v>10.58</c:v>
                </c:pt>
                <c:pt idx="4">
                  <c:v>16.37</c:v>
                </c:pt>
                <c:pt idx="5">
                  <c:v>35.590000000000003</c:v>
                </c:pt>
                <c:pt idx="6">
                  <c:v>27.27</c:v>
                </c:pt>
                <c:pt idx="7">
                  <c:v>9.4600000000000009</c:v>
                </c:pt>
                <c:pt idx="8">
                  <c:v>16.66</c:v>
                </c:pt>
                <c:pt idx="9">
                  <c:v>17.239999999999998</c:v>
                </c:pt>
                <c:pt idx="10">
                  <c:v>12.5</c:v>
                </c:pt>
                <c:pt idx="11">
                  <c:v>7.41</c:v>
                </c:pt>
                <c:pt idx="12">
                  <c:v>20</c:v>
                </c:pt>
                <c:pt idx="13">
                  <c:v>20</c:v>
                </c:pt>
                <c:pt idx="14">
                  <c:v>60</c:v>
                </c:pt>
                <c:pt idx="15">
                  <c:v>45.45</c:v>
                </c:pt>
                <c:pt idx="16">
                  <c:v>27.27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41.89</c:v>
                </c:pt>
                <c:pt idx="1">
                  <c:v>33.49</c:v>
                </c:pt>
                <c:pt idx="2">
                  <c:v>45.6</c:v>
                </c:pt>
                <c:pt idx="3">
                  <c:v>22.03</c:v>
                </c:pt>
                <c:pt idx="4">
                  <c:v>40.21</c:v>
                </c:pt>
                <c:pt idx="5">
                  <c:v>41.58</c:v>
                </c:pt>
                <c:pt idx="6">
                  <c:v>0</c:v>
                </c:pt>
                <c:pt idx="7">
                  <c:v>15.38</c:v>
                </c:pt>
                <c:pt idx="8">
                  <c:v>66.67</c:v>
                </c:pt>
                <c:pt idx="9">
                  <c:v>34.79</c:v>
                </c:pt>
                <c:pt idx="10">
                  <c:v>30.77</c:v>
                </c:pt>
                <c:pt idx="11">
                  <c:v>12.12</c:v>
                </c:pt>
                <c:pt idx="12">
                  <c:v>9.09</c:v>
                </c:pt>
                <c:pt idx="13">
                  <c:v>33.340000000000003</c:v>
                </c:pt>
                <c:pt idx="14">
                  <c:v>50</c:v>
                </c:pt>
                <c:pt idx="15">
                  <c:v>25</c:v>
                </c:pt>
                <c:pt idx="16">
                  <c:v>52.94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8-43A0-A3BF-FAA51ABF258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42.59</c:v>
                </c:pt>
                <c:pt idx="1">
                  <c:v>35.01</c:v>
                </c:pt>
                <c:pt idx="2">
                  <c:v>51.73</c:v>
                </c:pt>
                <c:pt idx="3">
                  <c:v>19.3</c:v>
                </c:pt>
                <c:pt idx="4">
                  <c:v>38.299999999999997</c:v>
                </c:pt>
                <c:pt idx="5">
                  <c:v>52.95</c:v>
                </c:pt>
                <c:pt idx="7">
                  <c:v>18.920000000000002</c:v>
                </c:pt>
                <c:pt idx="8">
                  <c:v>21.43</c:v>
                </c:pt>
                <c:pt idx="11">
                  <c:v>29.41</c:v>
                </c:pt>
                <c:pt idx="12">
                  <c:v>13.13</c:v>
                </c:pt>
                <c:pt idx="13">
                  <c:v>66.66</c:v>
                </c:pt>
                <c:pt idx="16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D8-43A0-A3BF-FAA51ABF258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45.73</c:v>
                </c:pt>
                <c:pt idx="1">
                  <c:v>32.83</c:v>
                </c:pt>
                <c:pt idx="2">
                  <c:v>60.34</c:v>
                </c:pt>
                <c:pt idx="3">
                  <c:v>22.86</c:v>
                </c:pt>
                <c:pt idx="4">
                  <c:v>48</c:v>
                </c:pt>
                <c:pt idx="5">
                  <c:v>18</c:v>
                </c:pt>
                <c:pt idx="7">
                  <c:v>20.93</c:v>
                </c:pt>
                <c:pt idx="8">
                  <c:v>11.11</c:v>
                </c:pt>
                <c:pt idx="10">
                  <c:v>40</c:v>
                </c:pt>
                <c:pt idx="11">
                  <c:v>12.5</c:v>
                </c:pt>
                <c:pt idx="12">
                  <c:v>0</c:v>
                </c:pt>
                <c:pt idx="1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D8-43A0-A3BF-FAA51ABF258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46.4</c:v>
                </c:pt>
                <c:pt idx="1">
                  <c:v>37.32</c:v>
                </c:pt>
                <c:pt idx="2">
                  <c:v>54.54</c:v>
                </c:pt>
                <c:pt idx="3">
                  <c:v>42.85</c:v>
                </c:pt>
                <c:pt idx="4">
                  <c:v>41.67</c:v>
                </c:pt>
                <c:pt idx="5">
                  <c:v>42.62</c:v>
                </c:pt>
                <c:pt idx="6">
                  <c:v>0</c:v>
                </c:pt>
                <c:pt idx="7">
                  <c:v>4.55</c:v>
                </c:pt>
                <c:pt idx="13">
                  <c:v>0</c:v>
                </c:pt>
                <c:pt idx="1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0A-4D98-9E5B-DFF8A3ACD08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43.88</c:v>
                </c:pt>
                <c:pt idx="1">
                  <c:v>37.08</c:v>
                </c:pt>
                <c:pt idx="2">
                  <c:v>42.31</c:v>
                </c:pt>
                <c:pt idx="3">
                  <c:v>31.42</c:v>
                </c:pt>
                <c:pt idx="4">
                  <c:v>29.63</c:v>
                </c:pt>
                <c:pt idx="5">
                  <c:v>45.16</c:v>
                </c:pt>
                <c:pt idx="7">
                  <c:v>33.33</c:v>
                </c:pt>
                <c:pt idx="9">
                  <c:v>40</c:v>
                </c:pt>
                <c:pt idx="11">
                  <c:v>31.25</c:v>
                </c:pt>
                <c:pt idx="15">
                  <c:v>57.15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0A-4D98-9E5B-DFF8A3ACD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179968"/>
        <c:axId val="311163072"/>
      </c:barChart>
      <c:catAx>
        <c:axId val="292179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163072"/>
        <c:crosses val="autoZero"/>
        <c:auto val="1"/>
        <c:lblAlgn val="ctr"/>
        <c:lblOffset val="100"/>
        <c:noMultiLvlLbl val="0"/>
      </c:catAx>
      <c:valAx>
        <c:axId val="3111630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2179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85E-2"/>
          <c:y val="0.11142522138857267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24.5</c:v>
                </c:pt>
                <c:pt idx="1">
                  <c:v>49.9</c:v>
                </c:pt>
                <c:pt idx="2">
                  <c:v>22.5</c:v>
                </c:pt>
                <c:pt idx="3">
                  <c:v>3.1</c:v>
                </c:pt>
                <c:pt idx="4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32.590000000000003</c:v>
                </c:pt>
                <c:pt idx="1">
                  <c:v>48.6</c:v>
                </c:pt>
                <c:pt idx="2">
                  <c:v>16.760000000000002</c:v>
                </c:pt>
                <c:pt idx="3">
                  <c:v>2.0499999999999998</c:v>
                </c:pt>
                <c:pt idx="4">
                  <c:v>18.809999999999999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12.68</c:v>
                </c:pt>
                <c:pt idx="1">
                  <c:v>45.43</c:v>
                </c:pt>
                <c:pt idx="2">
                  <c:v>34.19</c:v>
                </c:pt>
                <c:pt idx="3">
                  <c:v>7.7</c:v>
                </c:pt>
                <c:pt idx="4">
                  <c:v>41.89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C-4876-9B60-F6B3E5148C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20.190000000000001</c:v>
                </c:pt>
                <c:pt idx="1">
                  <c:v>44.79</c:v>
                </c:pt>
                <c:pt idx="2">
                  <c:v>29.02</c:v>
                </c:pt>
                <c:pt idx="3">
                  <c:v>5.99</c:v>
                </c:pt>
                <c:pt idx="4">
                  <c:v>35.01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C-4876-9B60-F6B3E5148C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16.98</c:v>
                </c:pt>
                <c:pt idx="1">
                  <c:v>50.19</c:v>
                </c:pt>
                <c:pt idx="2">
                  <c:v>30.19</c:v>
                </c:pt>
                <c:pt idx="3">
                  <c:v>2.64</c:v>
                </c:pt>
                <c:pt idx="4">
                  <c:v>32.83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7C-4876-9B60-F6B3E5148C1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14.83</c:v>
                </c:pt>
                <c:pt idx="1">
                  <c:v>47.85</c:v>
                </c:pt>
                <c:pt idx="2">
                  <c:v>32.54</c:v>
                </c:pt>
                <c:pt idx="3">
                  <c:v>4.78</c:v>
                </c:pt>
                <c:pt idx="4">
                  <c:v>37.32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E8-474A-9B1C-B57EDEA6035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11.8</c:v>
                </c:pt>
                <c:pt idx="1">
                  <c:v>51.12</c:v>
                </c:pt>
                <c:pt idx="2">
                  <c:v>27.53</c:v>
                </c:pt>
                <c:pt idx="3">
                  <c:v>9.5500000000000007</c:v>
                </c:pt>
                <c:pt idx="4">
                  <c:v>37.08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E8-474A-9B1C-B57EDEA60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92529664"/>
        <c:axId val="311164224"/>
      </c:barChart>
      <c:catAx>
        <c:axId val="292529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164224"/>
        <c:crosses val="autoZero"/>
        <c:auto val="1"/>
        <c:lblAlgn val="ctr"/>
        <c:lblOffset val="100"/>
        <c:noMultiLvlLbl val="0"/>
      </c:catAx>
      <c:valAx>
        <c:axId val="3111642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2529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656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8.3000000000000007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25.81</c:v>
                </c:pt>
                <c:pt idx="1">
                  <c:v>14.68</c:v>
                </c:pt>
                <c:pt idx="2">
                  <c:v>27.4</c:v>
                </c:pt>
                <c:pt idx="3">
                  <c:v>23.21</c:v>
                </c:pt>
                <c:pt idx="4">
                  <c:v>2.82</c:v>
                </c:pt>
                <c:pt idx="5">
                  <c:v>3.03</c:v>
                </c:pt>
                <c:pt idx="6">
                  <c:v>28.6</c:v>
                </c:pt>
                <c:pt idx="7">
                  <c:v>0</c:v>
                </c:pt>
                <c:pt idx="8">
                  <c:v>18.18</c:v>
                </c:pt>
                <c:pt idx="9">
                  <c:v>0</c:v>
                </c:pt>
                <c:pt idx="10">
                  <c:v>25</c:v>
                </c:pt>
                <c:pt idx="11">
                  <c:v>0</c:v>
                </c:pt>
                <c:pt idx="12">
                  <c:v>50</c:v>
                </c:pt>
                <c:pt idx="13">
                  <c:v>0</c:v>
                </c:pt>
                <c:pt idx="14">
                  <c:v>45.45</c:v>
                </c:pt>
                <c:pt idx="15">
                  <c:v>0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32.1</c:v>
                </c:pt>
                <c:pt idx="1">
                  <c:v>21.55</c:v>
                </c:pt>
                <c:pt idx="2">
                  <c:v>28.71</c:v>
                </c:pt>
                <c:pt idx="3">
                  <c:v>39.21</c:v>
                </c:pt>
                <c:pt idx="4">
                  <c:v>13.41</c:v>
                </c:pt>
                <c:pt idx="5">
                  <c:v>4.95</c:v>
                </c:pt>
                <c:pt idx="6">
                  <c:v>16.670000000000002</c:v>
                </c:pt>
                <c:pt idx="7">
                  <c:v>23.26</c:v>
                </c:pt>
                <c:pt idx="8">
                  <c:v>41.63</c:v>
                </c:pt>
                <c:pt idx="9">
                  <c:v>9.52</c:v>
                </c:pt>
                <c:pt idx="10">
                  <c:v>13.33</c:v>
                </c:pt>
                <c:pt idx="11">
                  <c:v>2.2200000000000002</c:v>
                </c:pt>
                <c:pt idx="12">
                  <c:v>26.67</c:v>
                </c:pt>
                <c:pt idx="13">
                  <c:v>0</c:v>
                </c:pt>
                <c:pt idx="14">
                  <c:v>66.67</c:v>
                </c:pt>
                <c:pt idx="15">
                  <c:v>100</c:v>
                </c:pt>
                <c:pt idx="16">
                  <c:v>26.67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4-4903-AD24-49561214D97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34.1</c:v>
                </c:pt>
                <c:pt idx="1">
                  <c:v>35.770000000000003</c:v>
                </c:pt>
                <c:pt idx="2">
                  <c:v>27.27</c:v>
                </c:pt>
                <c:pt idx="3">
                  <c:v>47.66</c:v>
                </c:pt>
                <c:pt idx="4">
                  <c:v>56.63</c:v>
                </c:pt>
                <c:pt idx="5">
                  <c:v>42.57</c:v>
                </c:pt>
                <c:pt idx="6">
                  <c:v>55.55</c:v>
                </c:pt>
                <c:pt idx="7">
                  <c:v>13.64</c:v>
                </c:pt>
                <c:pt idx="8">
                  <c:v>0</c:v>
                </c:pt>
                <c:pt idx="9">
                  <c:v>64.7</c:v>
                </c:pt>
                <c:pt idx="10">
                  <c:v>18.18</c:v>
                </c:pt>
                <c:pt idx="11">
                  <c:v>29.41</c:v>
                </c:pt>
                <c:pt idx="12">
                  <c:v>0</c:v>
                </c:pt>
                <c:pt idx="13">
                  <c:v>0</c:v>
                </c:pt>
                <c:pt idx="14">
                  <c:v>20</c:v>
                </c:pt>
                <c:pt idx="15">
                  <c:v>33.33</c:v>
                </c:pt>
                <c:pt idx="1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4-4903-AD24-49561214D97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37.28</c:v>
                </c:pt>
                <c:pt idx="1">
                  <c:v>40.03</c:v>
                </c:pt>
                <c:pt idx="2">
                  <c:v>56.72</c:v>
                </c:pt>
                <c:pt idx="3">
                  <c:v>47.58</c:v>
                </c:pt>
                <c:pt idx="4">
                  <c:v>10.89</c:v>
                </c:pt>
                <c:pt idx="5">
                  <c:v>44.68</c:v>
                </c:pt>
                <c:pt idx="6">
                  <c:v>0</c:v>
                </c:pt>
                <c:pt idx="7">
                  <c:v>39.19</c:v>
                </c:pt>
                <c:pt idx="8">
                  <c:v>42.86</c:v>
                </c:pt>
                <c:pt idx="9">
                  <c:v>46.67</c:v>
                </c:pt>
                <c:pt idx="10">
                  <c:v>11.11</c:v>
                </c:pt>
                <c:pt idx="11">
                  <c:v>54.55</c:v>
                </c:pt>
                <c:pt idx="12">
                  <c:v>20</c:v>
                </c:pt>
                <c:pt idx="13">
                  <c:v>0</c:v>
                </c:pt>
                <c:pt idx="14">
                  <c:v>22.22</c:v>
                </c:pt>
                <c:pt idx="15">
                  <c:v>60</c:v>
                </c:pt>
                <c:pt idx="16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84-4903-AD24-49561214D97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47.72</c:v>
                </c:pt>
                <c:pt idx="1">
                  <c:v>45.17</c:v>
                </c:pt>
                <c:pt idx="2">
                  <c:v>76.19</c:v>
                </c:pt>
                <c:pt idx="3">
                  <c:v>47.05</c:v>
                </c:pt>
                <c:pt idx="4">
                  <c:v>30.77</c:v>
                </c:pt>
                <c:pt idx="5">
                  <c:v>60.87</c:v>
                </c:pt>
                <c:pt idx="7">
                  <c:v>15.79</c:v>
                </c:pt>
                <c:pt idx="10">
                  <c:v>38.89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CE-42F9-9E64-00447DC44B1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52.01</c:v>
                </c:pt>
                <c:pt idx="1">
                  <c:v>47.32</c:v>
                </c:pt>
                <c:pt idx="2">
                  <c:v>78.260000000000005</c:v>
                </c:pt>
                <c:pt idx="3">
                  <c:v>50</c:v>
                </c:pt>
                <c:pt idx="4">
                  <c:v>59.52</c:v>
                </c:pt>
                <c:pt idx="5">
                  <c:v>60.6</c:v>
                </c:pt>
                <c:pt idx="7">
                  <c:v>22.22</c:v>
                </c:pt>
                <c:pt idx="9">
                  <c:v>33.33</c:v>
                </c:pt>
                <c:pt idx="10">
                  <c:v>36.36</c:v>
                </c:pt>
                <c:pt idx="11">
                  <c:v>25</c:v>
                </c:pt>
                <c:pt idx="12">
                  <c:v>57.14</c:v>
                </c:pt>
                <c:pt idx="16">
                  <c:v>26.67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E9-4FB6-AD61-76F8CC4C1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531200"/>
        <c:axId val="45010880"/>
      </c:barChart>
      <c:catAx>
        <c:axId val="292531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10880"/>
        <c:crosses val="autoZero"/>
        <c:auto val="1"/>
        <c:lblAlgn val="ctr"/>
        <c:lblOffset val="100"/>
        <c:noMultiLvlLbl val="0"/>
      </c:catAx>
      <c:valAx>
        <c:axId val="450108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2531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655E-2"/>
          <c:y val="0.1114252213885727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61.06</c:v>
                </c:pt>
                <c:pt idx="1">
                  <c:v>24.26</c:v>
                </c:pt>
                <c:pt idx="2">
                  <c:v>11.06</c:v>
                </c:pt>
                <c:pt idx="3">
                  <c:v>3.62</c:v>
                </c:pt>
                <c:pt idx="4">
                  <c:v>14.68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18.28</c:v>
                </c:pt>
                <c:pt idx="1">
                  <c:v>45.95</c:v>
                </c:pt>
                <c:pt idx="2">
                  <c:v>24.6</c:v>
                </c:pt>
                <c:pt idx="3">
                  <c:v>11.17</c:v>
                </c:pt>
                <c:pt idx="4">
                  <c:v>35.770000000000003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9-4778-9FA3-D14395D8E97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13.84</c:v>
                </c:pt>
                <c:pt idx="1">
                  <c:v>46.13</c:v>
                </c:pt>
                <c:pt idx="2">
                  <c:v>27.51</c:v>
                </c:pt>
                <c:pt idx="3">
                  <c:v>12.52</c:v>
                </c:pt>
                <c:pt idx="4">
                  <c:v>40.03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9-4778-9FA3-D14395D8E97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10.48</c:v>
                </c:pt>
                <c:pt idx="1">
                  <c:v>44.35</c:v>
                </c:pt>
                <c:pt idx="2">
                  <c:v>39.520000000000003</c:v>
                </c:pt>
                <c:pt idx="3">
                  <c:v>5.65</c:v>
                </c:pt>
                <c:pt idx="4">
                  <c:v>45.17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4F-478B-97B3-FB3E9F7DA74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11.61</c:v>
                </c:pt>
                <c:pt idx="1">
                  <c:v>41.07</c:v>
                </c:pt>
                <c:pt idx="2">
                  <c:v>29.46</c:v>
                </c:pt>
                <c:pt idx="3">
                  <c:v>17.86</c:v>
                </c:pt>
                <c:pt idx="4">
                  <c:v>47.32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4C-4613-B090-4C990EC1F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93878784"/>
        <c:axId val="45013760"/>
      </c:barChart>
      <c:catAx>
        <c:axId val="293878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13760"/>
        <c:crosses val="autoZero"/>
        <c:auto val="1"/>
        <c:lblAlgn val="ctr"/>
        <c:lblOffset val="100"/>
        <c:noMultiLvlLbl val="0"/>
      </c:catAx>
      <c:valAx>
        <c:axId val="450137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3878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656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8.3000000000000007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25.81</c:v>
                </c:pt>
                <c:pt idx="1">
                  <c:v>14.68</c:v>
                </c:pt>
                <c:pt idx="2">
                  <c:v>27.4</c:v>
                </c:pt>
                <c:pt idx="3">
                  <c:v>23.21</c:v>
                </c:pt>
                <c:pt idx="4">
                  <c:v>2.82</c:v>
                </c:pt>
                <c:pt idx="5">
                  <c:v>3.03</c:v>
                </c:pt>
                <c:pt idx="6">
                  <c:v>28.6</c:v>
                </c:pt>
                <c:pt idx="7">
                  <c:v>0</c:v>
                </c:pt>
                <c:pt idx="8">
                  <c:v>18.18</c:v>
                </c:pt>
                <c:pt idx="9">
                  <c:v>0</c:v>
                </c:pt>
                <c:pt idx="10">
                  <c:v>25</c:v>
                </c:pt>
                <c:pt idx="11">
                  <c:v>0</c:v>
                </c:pt>
                <c:pt idx="12">
                  <c:v>50</c:v>
                </c:pt>
                <c:pt idx="13">
                  <c:v>0</c:v>
                </c:pt>
                <c:pt idx="14">
                  <c:v>45.45</c:v>
                </c:pt>
                <c:pt idx="15">
                  <c:v>0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32.1</c:v>
                </c:pt>
                <c:pt idx="1">
                  <c:v>21.55</c:v>
                </c:pt>
                <c:pt idx="2">
                  <c:v>28.71</c:v>
                </c:pt>
                <c:pt idx="3">
                  <c:v>39.21</c:v>
                </c:pt>
                <c:pt idx="4">
                  <c:v>13.41</c:v>
                </c:pt>
                <c:pt idx="5">
                  <c:v>4.95</c:v>
                </c:pt>
                <c:pt idx="6">
                  <c:v>16.670000000000002</c:v>
                </c:pt>
                <c:pt idx="7">
                  <c:v>23.26</c:v>
                </c:pt>
                <c:pt idx="8">
                  <c:v>41.63</c:v>
                </c:pt>
                <c:pt idx="9">
                  <c:v>9.52</c:v>
                </c:pt>
                <c:pt idx="10">
                  <c:v>13.33</c:v>
                </c:pt>
                <c:pt idx="11">
                  <c:v>2.2200000000000002</c:v>
                </c:pt>
                <c:pt idx="12">
                  <c:v>26.67</c:v>
                </c:pt>
                <c:pt idx="13">
                  <c:v>0</c:v>
                </c:pt>
                <c:pt idx="14">
                  <c:v>66.67</c:v>
                </c:pt>
                <c:pt idx="15">
                  <c:v>100</c:v>
                </c:pt>
                <c:pt idx="16">
                  <c:v>26.67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4-4903-AD24-49561214D97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34.1</c:v>
                </c:pt>
                <c:pt idx="1">
                  <c:v>35.770000000000003</c:v>
                </c:pt>
                <c:pt idx="2">
                  <c:v>27.27</c:v>
                </c:pt>
                <c:pt idx="3">
                  <c:v>47.66</c:v>
                </c:pt>
                <c:pt idx="4">
                  <c:v>56.63</c:v>
                </c:pt>
                <c:pt idx="5">
                  <c:v>42.57</c:v>
                </c:pt>
                <c:pt idx="6">
                  <c:v>55.55</c:v>
                </c:pt>
                <c:pt idx="7">
                  <c:v>13.64</c:v>
                </c:pt>
                <c:pt idx="8">
                  <c:v>0</c:v>
                </c:pt>
                <c:pt idx="9">
                  <c:v>64.7</c:v>
                </c:pt>
                <c:pt idx="10">
                  <c:v>18.18</c:v>
                </c:pt>
                <c:pt idx="11">
                  <c:v>29.41</c:v>
                </c:pt>
                <c:pt idx="12">
                  <c:v>0</c:v>
                </c:pt>
                <c:pt idx="13">
                  <c:v>0</c:v>
                </c:pt>
                <c:pt idx="14">
                  <c:v>20</c:v>
                </c:pt>
                <c:pt idx="15">
                  <c:v>33.33</c:v>
                </c:pt>
                <c:pt idx="1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4-4903-AD24-49561214D97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37.28</c:v>
                </c:pt>
                <c:pt idx="1">
                  <c:v>40.03</c:v>
                </c:pt>
                <c:pt idx="2">
                  <c:v>56.72</c:v>
                </c:pt>
                <c:pt idx="3">
                  <c:v>47.58</c:v>
                </c:pt>
                <c:pt idx="4">
                  <c:v>10.89</c:v>
                </c:pt>
                <c:pt idx="5">
                  <c:v>44.68</c:v>
                </c:pt>
                <c:pt idx="6">
                  <c:v>0</c:v>
                </c:pt>
                <c:pt idx="7">
                  <c:v>39.19</c:v>
                </c:pt>
                <c:pt idx="8">
                  <c:v>42.86</c:v>
                </c:pt>
                <c:pt idx="9">
                  <c:v>46.67</c:v>
                </c:pt>
                <c:pt idx="10">
                  <c:v>11.11</c:v>
                </c:pt>
                <c:pt idx="11">
                  <c:v>54.55</c:v>
                </c:pt>
                <c:pt idx="12">
                  <c:v>20</c:v>
                </c:pt>
                <c:pt idx="13">
                  <c:v>0</c:v>
                </c:pt>
                <c:pt idx="14">
                  <c:v>22.22</c:v>
                </c:pt>
                <c:pt idx="15">
                  <c:v>60</c:v>
                </c:pt>
                <c:pt idx="16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84-4903-AD24-49561214D97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59.74</c:v>
                </c:pt>
                <c:pt idx="1">
                  <c:v>52.29</c:v>
                </c:pt>
                <c:pt idx="2">
                  <c:v>53.84</c:v>
                </c:pt>
                <c:pt idx="3">
                  <c:v>50</c:v>
                </c:pt>
                <c:pt idx="4">
                  <c:v>32</c:v>
                </c:pt>
                <c:pt idx="5">
                  <c:v>51.72</c:v>
                </c:pt>
                <c:pt idx="7">
                  <c:v>76.19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CE-42F9-9E64-00447DC44B1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61.79</c:v>
                </c:pt>
                <c:pt idx="1">
                  <c:v>48.81</c:v>
                </c:pt>
                <c:pt idx="2">
                  <c:v>44.83</c:v>
                </c:pt>
                <c:pt idx="3">
                  <c:v>50</c:v>
                </c:pt>
                <c:pt idx="4">
                  <c:v>57.9</c:v>
                </c:pt>
                <c:pt idx="5">
                  <c:v>67.64</c:v>
                </c:pt>
                <c:pt idx="6">
                  <c:v>15.38</c:v>
                </c:pt>
                <c:pt idx="9">
                  <c:v>44.44</c:v>
                </c:pt>
                <c:pt idx="11">
                  <c:v>0</c:v>
                </c:pt>
                <c:pt idx="12">
                  <c:v>50</c:v>
                </c:pt>
                <c:pt idx="1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08-4BA6-842A-CF340E954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531200"/>
        <c:axId val="45010880"/>
      </c:barChart>
      <c:catAx>
        <c:axId val="292531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10880"/>
        <c:crosses val="autoZero"/>
        <c:auto val="1"/>
        <c:lblAlgn val="ctr"/>
        <c:lblOffset val="100"/>
        <c:noMultiLvlLbl val="0"/>
      </c:catAx>
      <c:valAx>
        <c:axId val="450108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2531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655E-2"/>
          <c:y val="0.1114252213885727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61.06</c:v>
                </c:pt>
                <c:pt idx="1">
                  <c:v>24.26</c:v>
                </c:pt>
                <c:pt idx="2">
                  <c:v>11.06</c:v>
                </c:pt>
                <c:pt idx="3">
                  <c:v>3.62</c:v>
                </c:pt>
                <c:pt idx="4">
                  <c:v>14.68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18.28</c:v>
                </c:pt>
                <c:pt idx="1">
                  <c:v>45.95</c:v>
                </c:pt>
                <c:pt idx="2">
                  <c:v>24.6</c:v>
                </c:pt>
                <c:pt idx="3">
                  <c:v>11.17</c:v>
                </c:pt>
                <c:pt idx="4">
                  <c:v>35.770000000000003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9-4778-9FA3-D14395D8E97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13.84</c:v>
                </c:pt>
                <c:pt idx="1">
                  <c:v>46.13</c:v>
                </c:pt>
                <c:pt idx="2">
                  <c:v>27.51</c:v>
                </c:pt>
                <c:pt idx="3">
                  <c:v>12.52</c:v>
                </c:pt>
                <c:pt idx="4">
                  <c:v>40.03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9-4778-9FA3-D14395D8E97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5.5</c:v>
                </c:pt>
                <c:pt idx="1">
                  <c:v>42.2</c:v>
                </c:pt>
                <c:pt idx="2">
                  <c:v>41.28</c:v>
                </c:pt>
                <c:pt idx="3">
                  <c:v>11.01</c:v>
                </c:pt>
                <c:pt idx="4">
                  <c:v>52.29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4F-478B-97B3-FB3E9F7DA74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8.93</c:v>
                </c:pt>
                <c:pt idx="1">
                  <c:v>42.26</c:v>
                </c:pt>
                <c:pt idx="2">
                  <c:v>41.67</c:v>
                </c:pt>
                <c:pt idx="3">
                  <c:v>7.14</c:v>
                </c:pt>
                <c:pt idx="4">
                  <c:v>48.81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F6-45C6-AE14-BEECF7FAC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93878784"/>
        <c:axId val="45013760"/>
      </c:barChart>
      <c:catAx>
        <c:axId val="293878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13760"/>
        <c:crosses val="autoZero"/>
        <c:auto val="1"/>
        <c:lblAlgn val="ctr"/>
        <c:lblOffset val="100"/>
        <c:noMultiLvlLbl val="0"/>
      </c:catAx>
      <c:valAx>
        <c:axId val="450137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3878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656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8.3000000000000007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25.81</c:v>
                </c:pt>
                <c:pt idx="1">
                  <c:v>14.68</c:v>
                </c:pt>
                <c:pt idx="2">
                  <c:v>27.4</c:v>
                </c:pt>
                <c:pt idx="3">
                  <c:v>23.21</c:v>
                </c:pt>
                <c:pt idx="4">
                  <c:v>2.82</c:v>
                </c:pt>
                <c:pt idx="5">
                  <c:v>3.03</c:v>
                </c:pt>
                <c:pt idx="6">
                  <c:v>28.6</c:v>
                </c:pt>
                <c:pt idx="7">
                  <c:v>0</c:v>
                </c:pt>
                <c:pt idx="8">
                  <c:v>18.18</c:v>
                </c:pt>
                <c:pt idx="9">
                  <c:v>0</c:v>
                </c:pt>
                <c:pt idx="10">
                  <c:v>25</c:v>
                </c:pt>
                <c:pt idx="11">
                  <c:v>0</c:v>
                </c:pt>
                <c:pt idx="12">
                  <c:v>50</c:v>
                </c:pt>
                <c:pt idx="13">
                  <c:v>0</c:v>
                </c:pt>
                <c:pt idx="14">
                  <c:v>45.45</c:v>
                </c:pt>
                <c:pt idx="15">
                  <c:v>0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32.1</c:v>
                </c:pt>
                <c:pt idx="1">
                  <c:v>21.55</c:v>
                </c:pt>
                <c:pt idx="2">
                  <c:v>28.71</c:v>
                </c:pt>
                <c:pt idx="3">
                  <c:v>39.21</c:v>
                </c:pt>
                <c:pt idx="4">
                  <c:v>13.41</c:v>
                </c:pt>
                <c:pt idx="5">
                  <c:v>4.95</c:v>
                </c:pt>
                <c:pt idx="6">
                  <c:v>16.670000000000002</c:v>
                </c:pt>
                <c:pt idx="7">
                  <c:v>23.26</c:v>
                </c:pt>
                <c:pt idx="8">
                  <c:v>41.63</c:v>
                </c:pt>
                <c:pt idx="9">
                  <c:v>9.52</c:v>
                </c:pt>
                <c:pt idx="10">
                  <c:v>13.33</c:v>
                </c:pt>
                <c:pt idx="11">
                  <c:v>2.2200000000000002</c:v>
                </c:pt>
                <c:pt idx="12">
                  <c:v>26.67</c:v>
                </c:pt>
                <c:pt idx="13">
                  <c:v>0</c:v>
                </c:pt>
                <c:pt idx="14">
                  <c:v>66.67</c:v>
                </c:pt>
                <c:pt idx="15">
                  <c:v>100</c:v>
                </c:pt>
                <c:pt idx="16">
                  <c:v>26.67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4-4903-AD24-49561214D97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34.1</c:v>
                </c:pt>
                <c:pt idx="1">
                  <c:v>35.770000000000003</c:v>
                </c:pt>
                <c:pt idx="2">
                  <c:v>27.27</c:v>
                </c:pt>
                <c:pt idx="3">
                  <c:v>47.66</c:v>
                </c:pt>
                <c:pt idx="4">
                  <c:v>56.63</c:v>
                </c:pt>
                <c:pt idx="5">
                  <c:v>42.57</c:v>
                </c:pt>
                <c:pt idx="6">
                  <c:v>55.55</c:v>
                </c:pt>
                <c:pt idx="7">
                  <c:v>13.64</c:v>
                </c:pt>
                <c:pt idx="8">
                  <c:v>0</c:v>
                </c:pt>
                <c:pt idx="9">
                  <c:v>64.7</c:v>
                </c:pt>
                <c:pt idx="10">
                  <c:v>18.18</c:v>
                </c:pt>
                <c:pt idx="11">
                  <c:v>29.41</c:v>
                </c:pt>
                <c:pt idx="12">
                  <c:v>0</c:v>
                </c:pt>
                <c:pt idx="13">
                  <c:v>0</c:v>
                </c:pt>
                <c:pt idx="14">
                  <c:v>20</c:v>
                </c:pt>
                <c:pt idx="15">
                  <c:v>33.33</c:v>
                </c:pt>
                <c:pt idx="1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4-4903-AD24-49561214D97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37.28</c:v>
                </c:pt>
                <c:pt idx="1">
                  <c:v>40.03</c:v>
                </c:pt>
                <c:pt idx="2">
                  <c:v>56.72</c:v>
                </c:pt>
                <c:pt idx="3">
                  <c:v>47.58</c:v>
                </c:pt>
                <c:pt idx="4">
                  <c:v>10.89</c:v>
                </c:pt>
                <c:pt idx="5">
                  <c:v>44.68</c:v>
                </c:pt>
                <c:pt idx="6">
                  <c:v>0</c:v>
                </c:pt>
                <c:pt idx="7">
                  <c:v>39.19</c:v>
                </c:pt>
                <c:pt idx="8">
                  <c:v>42.86</c:v>
                </c:pt>
                <c:pt idx="9">
                  <c:v>46.67</c:v>
                </c:pt>
                <c:pt idx="10">
                  <c:v>11.11</c:v>
                </c:pt>
                <c:pt idx="11">
                  <c:v>54.55</c:v>
                </c:pt>
                <c:pt idx="12">
                  <c:v>20</c:v>
                </c:pt>
                <c:pt idx="13">
                  <c:v>0</c:v>
                </c:pt>
                <c:pt idx="14">
                  <c:v>22.22</c:v>
                </c:pt>
                <c:pt idx="15">
                  <c:v>60</c:v>
                </c:pt>
                <c:pt idx="16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84-4903-AD24-49561214D97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53.53</c:v>
                </c:pt>
                <c:pt idx="1">
                  <c:v>50</c:v>
                </c:pt>
                <c:pt idx="2">
                  <c:v>57.14</c:v>
                </c:pt>
                <c:pt idx="3">
                  <c:v>71.430000000000007</c:v>
                </c:pt>
                <c:pt idx="4">
                  <c:v>17.64</c:v>
                </c:pt>
                <c:pt idx="5">
                  <c:v>33.33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CE-42F9-9E64-00447DC44B1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53.89</c:v>
                </c:pt>
                <c:pt idx="1">
                  <c:v>41.28</c:v>
                </c:pt>
                <c:pt idx="2">
                  <c:v>45.1</c:v>
                </c:pt>
                <c:pt idx="3">
                  <c:v>27.08</c:v>
                </c:pt>
                <c:pt idx="4">
                  <c:v>61.76</c:v>
                </c:pt>
                <c:pt idx="5">
                  <c:v>60.71</c:v>
                </c:pt>
                <c:pt idx="6">
                  <c:v>27.27</c:v>
                </c:pt>
                <c:pt idx="7">
                  <c:v>4.3499999999999996</c:v>
                </c:pt>
                <c:pt idx="11">
                  <c:v>0</c:v>
                </c:pt>
                <c:pt idx="14">
                  <c:v>64.709999999999994</c:v>
                </c:pt>
                <c:pt idx="1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8-44A4-808A-A5D043419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531200"/>
        <c:axId val="45010880"/>
      </c:barChart>
      <c:catAx>
        <c:axId val="292531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10880"/>
        <c:crosses val="autoZero"/>
        <c:auto val="1"/>
        <c:lblAlgn val="ctr"/>
        <c:lblOffset val="100"/>
        <c:noMultiLvlLbl val="0"/>
      </c:catAx>
      <c:valAx>
        <c:axId val="450108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2531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6.6</c:v>
                </c:pt>
                <c:pt idx="1">
                  <c:v>43.5</c:v>
                </c:pt>
                <c:pt idx="2">
                  <c:v>39.700000000000003</c:v>
                </c:pt>
                <c:pt idx="3">
                  <c:v>10.199999999999999</c:v>
                </c:pt>
                <c:pt idx="4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7.4</c:v>
                </c:pt>
                <c:pt idx="1">
                  <c:v>46.8</c:v>
                </c:pt>
                <c:pt idx="2">
                  <c:v>39.700000000000003</c:v>
                </c:pt>
                <c:pt idx="3">
                  <c:v>6.2</c:v>
                </c:pt>
                <c:pt idx="4">
                  <c:v>45.9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27.57</c:v>
                </c:pt>
                <c:pt idx="1">
                  <c:v>44.26</c:v>
                </c:pt>
                <c:pt idx="2">
                  <c:v>21.75</c:v>
                </c:pt>
                <c:pt idx="3">
                  <c:v>6.43</c:v>
                </c:pt>
                <c:pt idx="4">
                  <c:v>28.18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1-4959-96D9-44A1D5FCEC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8.82</c:v>
                </c:pt>
                <c:pt idx="1">
                  <c:v>43.79</c:v>
                </c:pt>
                <c:pt idx="2">
                  <c:v>34.83</c:v>
                </c:pt>
                <c:pt idx="3">
                  <c:v>12.57</c:v>
                </c:pt>
                <c:pt idx="4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51-4959-96D9-44A1D5FCECC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12.81</c:v>
                </c:pt>
                <c:pt idx="1">
                  <c:v>46.43</c:v>
                </c:pt>
                <c:pt idx="2">
                  <c:v>35.659999999999997</c:v>
                </c:pt>
                <c:pt idx="3">
                  <c:v>5.09</c:v>
                </c:pt>
                <c:pt idx="4">
                  <c:v>40.75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51-4959-96D9-44A1D5FCECC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10.5</c:v>
                </c:pt>
                <c:pt idx="1">
                  <c:v>43.29</c:v>
                </c:pt>
                <c:pt idx="2">
                  <c:v>36.590000000000003</c:v>
                </c:pt>
                <c:pt idx="3">
                  <c:v>9.6199999999999992</c:v>
                </c:pt>
                <c:pt idx="4">
                  <c:v>46.21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51-4959-96D9-44A1D5FCECC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13.54</c:v>
                </c:pt>
                <c:pt idx="1">
                  <c:v>47.72</c:v>
                </c:pt>
                <c:pt idx="2">
                  <c:v>30.03</c:v>
                </c:pt>
                <c:pt idx="3">
                  <c:v>8.7100000000000009</c:v>
                </c:pt>
                <c:pt idx="4">
                  <c:v>38.74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71-4A2B-92AD-B8102A0F115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4.07</c:v>
                </c:pt>
                <c:pt idx="1">
                  <c:v>44.92</c:v>
                </c:pt>
                <c:pt idx="2">
                  <c:v>39.43</c:v>
                </c:pt>
                <c:pt idx="3">
                  <c:v>11.59</c:v>
                </c:pt>
                <c:pt idx="4">
                  <c:v>51.02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71-4A2B-92AD-B8102A0F1156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4.57</c:v>
                </c:pt>
                <c:pt idx="1">
                  <c:v>43.71</c:v>
                </c:pt>
                <c:pt idx="2">
                  <c:v>42.57</c:v>
                </c:pt>
                <c:pt idx="3">
                  <c:v>9.14</c:v>
                </c:pt>
                <c:pt idx="4">
                  <c:v>51.71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D9-49D2-ABD4-13CA75AF6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52877824"/>
        <c:axId val="156830528"/>
      </c:barChart>
      <c:catAx>
        <c:axId val="52877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30528"/>
        <c:crosses val="autoZero"/>
        <c:auto val="1"/>
        <c:lblAlgn val="ctr"/>
        <c:lblOffset val="100"/>
        <c:noMultiLvlLbl val="0"/>
      </c:catAx>
      <c:valAx>
        <c:axId val="1568305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877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655E-2"/>
          <c:y val="0.1114252213885727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61.06</c:v>
                </c:pt>
                <c:pt idx="1">
                  <c:v>24.26</c:v>
                </c:pt>
                <c:pt idx="2">
                  <c:v>11.06</c:v>
                </c:pt>
                <c:pt idx="3">
                  <c:v>3.62</c:v>
                </c:pt>
                <c:pt idx="4">
                  <c:v>14.68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18.28</c:v>
                </c:pt>
                <c:pt idx="1">
                  <c:v>45.95</c:v>
                </c:pt>
                <c:pt idx="2">
                  <c:v>24.6</c:v>
                </c:pt>
                <c:pt idx="3">
                  <c:v>11.17</c:v>
                </c:pt>
                <c:pt idx="4">
                  <c:v>35.770000000000003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9-4778-9FA3-D14395D8E97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13.84</c:v>
                </c:pt>
                <c:pt idx="1">
                  <c:v>46.13</c:v>
                </c:pt>
                <c:pt idx="2">
                  <c:v>27.51</c:v>
                </c:pt>
                <c:pt idx="3">
                  <c:v>12.52</c:v>
                </c:pt>
                <c:pt idx="4">
                  <c:v>40.03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9-4778-9FA3-D14395D8E97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10</c:v>
                </c:pt>
                <c:pt idx="1">
                  <c:v>40</c:v>
                </c:pt>
                <c:pt idx="2">
                  <c:v>33</c:v>
                </c:pt>
                <c:pt idx="3">
                  <c:v>17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4F-478B-97B3-FB3E9F7DA74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21.7</c:v>
                </c:pt>
                <c:pt idx="1">
                  <c:v>37.020000000000003</c:v>
                </c:pt>
                <c:pt idx="2">
                  <c:v>28.51</c:v>
                </c:pt>
                <c:pt idx="3">
                  <c:v>12.77</c:v>
                </c:pt>
                <c:pt idx="4">
                  <c:v>41.28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14-4D3B-B186-31AFB0A8D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93878784"/>
        <c:axId val="45013760"/>
      </c:barChart>
      <c:catAx>
        <c:axId val="293878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13760"/>
        <c:crosses val="autoZero"/>
        <c:auto val="1"/>
        <c:lblAlgn val="ctr"/>
        <c:lblOffset val="100"/>
        <c:noMultiLvlLbl val="0"/>
      </c:catAx>
      <c:valAx>
        <c:axId val="450137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3878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6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18.350000000000001</c:v>
                </c:pt>
                <c:pt idx="1">
                  <c:v>7.1</c:v>
                </c:pt>
                <c:pt idx="2">
                  <c:v>4.67</c:v>
                </c:pt>
                <c:pt idx="3">
                  <c:v>2.73</c:v>
                </c:pt>
                <c:pt idx="4">
                  <c:v>16.329999999999998</c:v>
                </c:pt>
                <c:pt idx="5">
                  <c:v>0</c:v>
                </c:pt>
                <c:pt idx="6">
                  <c:v>5</c:v>
                </c:pt>
                <c:pt idx="7">
                  <c:v>11.39</c:v>
                </c:pt>
                <c:pt idx="8">
                  <c:v>12.5</c:v>
                </c:pt>
                <c:pt idx="9">
                  <c:v>13.33</c:v>
                </c:pt>
                <c:pt idx="10">
                  <c:v>22.22</c:v>
                </c:pt>
                <c:pt idx="11">
                  <c:v>10</c:v>
                </c:pt>
                <c:pt idx="12">
                  <c:v>0</c:v>
                </c:pt>
                <c:pt idx="13">
                  <c:v>0</c:v>
                </c:pt>
                <c:pt idx="14">
                  <c:v>45.45</c:v>
                </c:pt>
                <c:pt idx="15">
                  <c:v>0</c:v>
                </c:pt>
                <c:pt idx="16">
                  <c:v>7.69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25.65</c:v>
                </c:pt>
                <c:pt idx="1">
                  <c:v>23.06</c:v>
                </c:pt>
                <c:pt idx="2">
                  <c:v>31.62</c:v>
                </c:pt>
                <c:pt idx="3">
                  <c:v>10.43</c:v>
                </c:pt>
                <c:pt idx="4">
                  <c:v>26.76</c:v>
                </c:pt>
                <c:pt idx="5">
                  <c:v>9.86</c:v>
                </c:pt>
                <c:pt idx="6">
                  <c:v>0</c:v>
                </c:pt>
                <c:pt idx="7">
                  <c:v>34.659999999999997</c:v>
                </c:pt>
                <c:pt idx="8">
                  <c:v>40</c:v>
                </c:pt>
                <c:pt idx="9">
                  <c:v>0</c:v>
                </c:pt>
                <c:pt idx="10">
                  <c:v>0</c:v>
                </c:pt>
                <c:pt idx="11">
                  <c:v>41.18</c:v>
                </c:pt>
                <c:pt idx="12">
                  <c:v>50</c:v>
                </c:pt>
                <c:pt idx="13">
                  <c:v>0</c:v>
                </c:pt>
                <c:pt idx="14">
                  <c:v>41.18</c:v>
                </c:pt>
                <c:pt idx="15">
                  <c:v>0</c:v>
                </c:pt>
                <c:pt idx="16">
                  <c:v>18.18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6-4EF8-8B8C-05B267E846F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24.97</c:v>
                </c:pt>
                <c:pt idx="1">
                  <c:v>26.72</c:v>
                </c:pt>
                <c:pt idx="2">
                  <c:v>36</c:v>
                </c:pt>
                <c:pt idx="3">
                  <c:v>36</c:v>
                </c:pt>
                <c:pt idx="4">
                  <c:v>42.1</c:v>
                </c:pt>
                <c:pt idx="5">
                  <c:v>13.83</c:v>
                </c:pt>
                <c:pt idx="6">
                  <c:v>0</c:v>
                </c:pt>
                <c:pt idx="7">
                  <c:v>15</c:v>
                </c:pt>
                <c:pt idx="8">
                  <c:v>53.85</c:v>
                </c:pt>
                <c:pt idx="9">
                  <c:v>16.670000000000002</c:v>
                </c:pt>
                <c:pt idx="10">
                  <c:v>15.38</c:v>
                </c:pt>
                <c:pt idx="11">
                  <c:v>16.329999999999998</c:v>
                </c:pt>
                <c:pt idx="12">
                  <c:v>7.14</c:v>
                </c:pt>
                <c:pt idx="13">
                  <c:v>0</c:v>
                </c:pt>
                <c:pt idx="14">
                  <c:v>23.08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F6-4EF8-8B8C-05B267E846F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29.84</c:v>
                </c:pt>
                <c:pt idx="1">
                  <c:v>28.37</c:v>
                </c:pt>
                <c:pt idx="2">
                  <c:v>43.42</c:v>
                </c:pt>
                <c:pt idx="3">
                  <c:v>12.24</c:v>
                </c:pt>
                <c:pt idx="4">
                  <c:v>17.78</c:v>
                </c:pt>
                <c:pt idx="5">
                  <c:v>38.380000000000003</c:v>
                </c:pt>
                <c:pt idx="6">
                  <c:v>16.670000000000002</c:v>
                </c:pt>
                <c:pt idx="7">
                  <c:v>25</c:v>
                </c:pt>
                <c:pt idx="8">
                  <c:v>38.46</c:v>
                </c:pt>
                <c:pt idx="9">
                  <c:v>55.56</c:v>
                </c:pt>
                <c:pt idx="10">
                  <c:v>36.36</c:v>
                </c:pt>
                <c:pt idx="11">
                  <c:v>30</c:v>
                </c:pt>
                <c:pt idx="12">
                  <c:v>0</c:v>
                </c:pt>
                <c:pt idx="13">
                  <c:v>14.29</c:v>
                </c:pt>
                <c:pt idx="14">
                  <c:v>20</c:v>
                </c:pt>
                <c:pt idx="15">
                  <c:v>0</c:v>
                </c:pt>
                <c:pt idx="16">
                  <c:v>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F6-4EF8-8B8C-05B267E846F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30.83</c:v>
                </c:pt>
                <c:pt idx="1">
                  <c:v>30.49</c:v>
                </c:pt>
                <c:pt idx="2">
                  <c:v>37.409999999999997</c:v>
                </c:pt>
                <c:pt idx="3">
                  <c:v>42.73</c:v>
                </c:pt>
                <c:pt idx="4">
                  <c:v>16.48</c:v>
                </c:pt>
                <c:pt idx="5">
                  <c:v>31.07</c:v>
                </c:pt>
                <c:pt idx="6">
                  <c:v>12.5</c:v>
                </c:pt>
                <c:pt idx="7">
                  <c:v>30</c:v>
                </c:pt>
                <c:pt idx="8">
                  <c:v>33.33</c:v>
                </c:pt>
                <c:pt idx="9">
                  <c:v>35</c:v>
                </c:pt>
                <c:pt idx="10">
                  <c:v>9.09</c:v>
                </c:pt>
                <c:pt idx="11">
                  <c:v>19.350000000000001</c:v>
                </c:pt>
                <c:pt idx="12">
                  <c:v>22.22</c:v>
                </c:pt>
                <c:pt idx="13">
                  <c:v>10</c:v>
                </c:pt>
                <c:pt idx="14">
                  <c:v>30</c:v>
                </c:pt>
                <c:pt idx="15">
                  <c:v>44.44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6-474C-85B5-4FF85E9C4B7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39.81</c:v>
                </c:pt>
                <c:pt idx="1">
                  <c:v>36.020000000000003</c:v>
                </c:pt>
                <c:pt idx="2">
                  <c:v>26.98</c:v>
                </c:pt>
                <c:pt idx="3">
                  <c:v>9.3800000000000008</c:v>
                </c:pt>
                <c:pt idx="4">
                  <c:v>26.67</c:v>
                </c:pt>
                <c:pt idx="5">
                  <c:v>50.88</c:v>
                </c:pt>
                <c:pt idx="6">
                  <c:v>0</c:v>
                </c:pt>
                <c:pt idx="7">
                  <c:v>59.72</c:v>
                </c:pt>
                <c:pt idx="8">
                  <c:v>41.67</c:v>
                </c:pt>
                <c:pt idx="9">
                  <c:v>12</c:v>
                </c:pt>
                <c:pt idx="10">
                  <c:v>50</c:v>
                </c:pt>
                <c:pt idx="11">
                  <c:v>46.15</c:v>
                </c:pt>
                <c:pt idx="12">
                  <c:v>53.85</c:v>
                </c:pt>
                <c:pt idx="13">
                  <c:v>83.34</c:v>
                </c:pt>
                <c:pt idx="14">
                  <c:v>50</c:v>
                </c:pt>
                <c:pt idx="15">
                  <c:v>40</c:v>
                </c:pt>
                <c:pt idx="16">
                  <c:v>11.76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96-474C-85B5-4FF85E9C4B7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42.3</c:v>
                </c:pt>
                <c:pt idx="1">
                  <c:v>40.54</c:v>
                </c:pt>
                <c:pt idx="2">
                  <c:v>58.34</c:v>
                </c:pt>
                <c:pt idx="3">
                  <c:v>48.6</c:v>
                </c:pt>
                <c:pt idx="4">
                  <c:v>47.71</c:v>
                </c:pt>
                <c:pt idx="5">
                  <c:v>31.68</c:v>
                </c:pt>
                <c:pt idx="6">
                  <c:v>0</c:v>
                </c:pt>
                <c:pt idx="7">
                  <c:v>28.79</c:v>
                </c:pt>
                <c:pt idx="8">
                  <c:v>33.33</c:v>
                </c:pt>
                <c:pt idx="9">
                  <c:v>38.46</c:v>
                </c:pt>
                <c:pt idx="10">
                  <c:v>40</c:v>
                </c:pt>
                <c:pt idx="11">
                  <c:v>26.66</c:v>
                </c:pt>
                <c:pt idx="12">
                  <c:v>12.5</c:v>
                </c:pt>
                <c:pt idx="13">
                  <c:v>28.57</c:v>
                </c:pt>
                <c:pt idx="14">
                  <c:v>36.36</c:v>
                </c:pt>
                <c:pt idx="15">
                  <c:v>37.5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2D-4E62-A38B-7938BB9B8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080960"/>
        <c:axId val="44696704"/>
      </c:barChart>
      <c:catAx>
        <c:axId val="29508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696704"/>
        <c:crosses val="autoZero"/>
        <c:auto val="1"/>
        <c:lblAlgn val="ctr"/>
        <c:lblOffset val="100"/>
        <c:noMultiLvlLbl val="0"/>
      </c:catAx>
      <c:valAx>
        <c:axId val="446967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5080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724E-2"/>
          <c:y val="0.11142522138857275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34.24</c:v>
                </c:pt>
                <c:pt idx="1">
                  <c:v>58.66</c:v>
                </c:pt>
                <c:pt idx="2">
                  <c:v>7.1</c:v>
                </c:pt>
                <c:pt idx="3">
                  <c:v>0</c:v>
                </c:pt>
                <c:pt idx="4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15.14</c:v>
                </c:pt>
                <c:pt idx="1">
                  <c:v>61.8</c:v>
                </c:pt>
                <c:pt idx="2">
                  <c:v>21.08</c:v>
                </c:pt>
                <c:pt idx="3">
                  <c:v>1.98</c:v>
                </c:pt>
                <c:pt idx="4">
                  <c:v>23.06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97-4382-B59C-2C41CA7BBC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12.99</c:v>
                </c:pt>
                <c:pt idx="1">
                  <c:v>60.3</c:v>
                </c:pt>
                <c:pt idx="2">
                  <c:v>25.82</c:v>
                </c:pt>
                <c:pt idx="3">
                  <c:v>0.9</c:v>
                </c:pt>
                <c:pt idx="4">
                  <c:v>26.72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97-4382-B59C-2C41CA7BBCC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16.670000000000002</c:v>
                </c:pt>
                <c:pt idx="1">
                  <c:v>54.97</c:v>
                </c:pt>
                <c:pt idx="2">
                  <c:v>24.36</c:v>
                </c:pt>
                <c:pt idx="3">
                  <c:v>4.01</c:v>
                </c:pt>
                <c:pt idx="4">
                  <c:v>28.37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97-4382-B59C-2C41CA7BBCC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11.06</c:v>
                </c:pt>
                <c:pt idx="1">
                  <c:v>58.45</c:v>
                </c:pt>
                <c:pt idx="2">
                  <c:v>28.4</c:v>
                </c:pt>
                <c:pt idx="3">
                  <c:v>2.09</c:v>
                </c:pt>
                <c:pt idx="4">
                  <c:v>30.49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04-4413-B492-CCA7EFAF6FB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11.25</c:v>
                </c:pt>
                <c:pt idx="1">
                  <c:v>52.73</c:v>
                </c:pt>
                <c:pt idx="2">
                  <c:v>30.23</c:v>
                </c:pt>
                <c:pt idx="3">
                  <c:v>5.79</c:v>
                </c:pt>
                <c:pt idx="4">
                  <c:v>36.020000000000003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04-4413-B492-CCA7EFAF6FB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8.25</c:v>
                </c:pt>
                <c:pt idx="1">
                  <c:v>49.45</c:v>
                </c:pt>
                <c:pt idx="2">
                  <c:v>34.78</c:v>
                </c:pt>
                <c:pt idx="3">
                  <c:v>7.52</c:v>
                </c:pt>
                <c:pt idx="4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5D-41C9-8C79-9252F9DB3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95079936"/>
        <c:axId val="44699584"/>
      </c:barChart>
      <c:catAx>
        <c:axId val="295079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699584"/>
        <c:crosses val="autoZero"/>
        <c:auto val="1"/>
        <c:lblAlgn val="ctr"/>
        <c:lblOffset val="100"/>
        <c:noMultiLvlLbl val="0"/>
      </c:catAx>
      <c:valAx>
        <c:axId val="446995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5079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712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31.88</c:v>
                </c:pt>
                <c:pt idx="1">
                  <c:v>25.82</c:v>
                </c:pt>
                <c:pt idx="2">
                  <c:v>20.51</c:v>
                </c:pt>
                <c:pt idx="3">
                  <c:v>39.450000000000003</c:v>
                </c:pt>
                <c:pt idx="4">
                  <c:v>32.14</c:v>
                </c:pt>
                <c:pt idx="5">
                  <c:v>34.479999999999997</c:v>
                </c:pt>
                <c:pt idx="6">
                  <c:v>27.27</c:v>
                </c:pt>
                <c:pt idx="7">
                  <c:v>22.23</c:v>
                </c:pt>
                <c:pt idx="8">
                  <c:v>12.5</c:v>
                </c:pt>
                <c:pt idx="9">
                  <c:v>5</c:v>
                </c:pt>
                <c:pt idx="10">
                  <c:v>23.08</c:v>
                </c:pt>
                <c:pt idx="11">
                  <c:v>0</c:v>
                </c:pt>
                <c:pt idx="12">
                  <c:v>10</c:v>
                </c:pt>
                <c:pt idx="13">
                  <c:v>33.33</c:v>
                </c:pt>
                <c:pt idx="14">
                  <c:v>16.670000000000002</c:v>
                </c:pt>
                <c:pt idx="15">
                  <c:v>55.55</c:v>
                </c:pt>
                <c:pt idx="16">
                  <c:v>15.38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39.43</c:v>
                </c:pt>
                <c:pt idx="1">
                  <c:v>34.74</c:v>
                </c:pt>
                <c:pt idx="2">
                  <c:v>36.29</c:v>
                </c:pt>
                <c:pt idx="3">
                  <c:v>36.21</c:v>
                </c:pt>
                <c:pt idx="4">
                  <c:v>30.44</c:v>
                </c:pt>
                <c:pt idx="5">
                  <c:v>44.93</c:v>
                </c:pt>
                <c:pt idx="6">
                  <c:v>18.18</c:v>
                </c:pt>
                <c:pt idx="7">
                  <c:v>33.75</c:v>
                </c:pt>
                <c:pt idx="8">
                  <c:v>36.36</c:v>
                </c:pt>
                <c:pt idx="9">
                  <c:v>26.09</c:v>
                </c:pt>
                <c:pt idx="10">
                  <c:v>0</c:v>
                </c:pt>
                <c:pt idx="11">
                  <c:v>26.09</c:v>
                </c:pt>
                <c:pt idx="12">
                  <c:v>60</c:v>
                </c:pt>
                <c:pt idx="13">
                  <c:v>11.11</c:v>
                </c:pt>
                <c:pt idx="14">
                  <c:v>27.78</c:v>
                </c:pt>
                <c:pt idx="15">
                  <c:v>44.44</c:v>
                </c:pt>
                <c:pt idx="16">
                  <c:v>55.55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52-4195-8D12-F68720A3C88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40.24</c:v>
                </c:pt>
                <c:pt idx="1">
                  <c:v>31.44</c:v>
                </c:pt>
                <c:pt idx="2">
                  <c:v>34.65</c:v>
                </c:pt>
                <c:pt idx="3">
                  <c:v>33.61</c:v>
                </c:pt>
                <c:pt idx="4">
                  <c:v>26.81</c:v>
                </c:pt>
                <c:pt idx="5">
                  <c:v>31.58</c:v>
                </c:pt>
                <c:pt idx="6">
                  <c:v>0</c:v>
                </c:pt>
                <c:pt idx="7">
                  <c:v>34.29</c:v>
                </c:pt>
                <c:pt idx="8">
                  <c:v>53.85</c:v>
                </c:pt>
                <c:pt idx="9">
                  <c:v>26.32</c:v>
                </c:pt>
                <c:pt idx="10">
                  <c:v>14.29</c:v>
                </c:pt>
                <c:pt idx="11">
                  <c:v>20.51</c:v>
                </c:pt>
                <c:pt idx="12">
                  <c:v>40</c:v>
                </c:pt>
                <c:pt idx="13">
                  <c:v>54.54</c:v>
                </c:pt>
                <c:pt idx="14">
                  <c:v>0</c:v>
                </c:pt>
                <c:pt idx="15">
                  <c:v>25</c:v>
                </c:pt>
                <c:pt idx="16">
                  <c:v>41.67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52-4195-8D12-F68720A3C88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42.86</c:v>
                </c:pt>
                <c:pt idx="1">
                  <c:v>42.53</c:v>
                </c:pt>
                <c:pt idx="2">
                  <c:v>61.49</c:v>
                </c:pt>
                <c:pt idx="3">
                  <c:v>23.89</c:v>
                </c:pt>
                <c:pt idx="4">
                  <c:v>44.83</c:v>
                </c:pt>
                <c:pt idx="5">
                  <c:v>47.14</c:v>
                </c:pt>
                <c:pt idx="6">
                  <c:v>22.22</c:v>
                </c:pt>
                <c:pt idx="7">
                  <c:v>33.33</c:v>
                </c:pt>
                <c:pt idx="8">
                  <c:v>63.64</c:v>
                </c:pt>
                <c:pt idx="9">
                  <c:v>54.17</c:v>
                </c:pt>
                <c:pt idx="10">
                  <c:v>50</c:v>
                </c:pt>
                <c:pt idx="11">
                  <c:v>26.93</c:v>
                </c:pt>
                <c:pt idx="12">
                  <c:v>12.5</c:v>
                </c:pt>
                <c:pt idx="13">
                  <c:v>66.66</c:v>
                </c:pt>
                <c:pt idx="14">
                  <c:v>25</c:v>
                </c:pt>
                <c:pt idx="15">
                  <c:v>100</c:v>
                </c:pt>
                <c:pt idx="1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52-4195-8D12-F68720A3C88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44.56</c:v>
                </c:pt>
                <c:pt idx="1">
                  <c:v>39.49</c:v>
                </c:pt>
                <c:pt idx="2">
                  <c:v>58.69</c:v>
                </c:pt>
                <c:pt idx="3">
                  <c:v>46.36</c:v>
                </c:pt>
                <c:pt idx="4">
                  <c:v>33.71</c:v>
                </c:pt>
                <c:pt idx="5">
                  <c:v>35.630000000000003</c:v>
                </c:pt>
                <c:pt idx="6">
                  <c:v>25</c:v>
                </c:pt>
                <c:pt idx="7">
                  <c:v>26.53</c:v>
                </c:pt>
                <c:pt idx="8">
                  <c:v>50</c:v>
                </c:pt>
                <c:pt idx="9">
                  <c:v>25</c:v>
                </c:pt>
                <c:pt idx="10">
                  <c:v>42.86</c:v>
                </c:pt>
                <c:pt idx="11">
                  <c:v>17.86</c:v>
                </c:pt>
                <c:pt idx="12">
                  <c:v>50</c:v>
                </c:pt>
                <c:pt idx="13">
                  <c:v>22.22</c:v>
                </c:pt>
                <c:pt idx="14">
                  <c:v>30</c:v>
                </c:pt>
                <c:pt idx="15">
                  <c:v>42.86</c:v>
                </c:pt>
                <c:pt idx="16">
                  <c:v>21.43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80-4104-95E8-894B86923C8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41.22</c:v>
                </c:pt>
                <c:pt idx="1">
                  <c:v>38.69</c:v>
                </c:pt>
                <c:pt idx="2">
                  <c:v>55.74</c:v>
                </c:pt>
                <c:pt idx="3">
                  <c:v>39.89</c:v>
                </c:pt>
                <c:pt idx="4">
                  <c:v>33.700000000000003</c:v>
                </c:pt>
                <c:pt idx="5">
                  <c:v>41.13</c:v>
                </c:pt>
                <c:pt idx="6">
                  <c:v>0</c:v>
                </c:pt>
                <c:pt idx="7">
                  <c:v>29.73</c:v>
                </c:pt>
                <c:pt idx="8">
                  <c:v>30.77</c:v>
                </c:pt>
                <c:pt idx="9">
                  <c:v>24</c:v>
                </c:pt>
                <c:pt idx="10">
                  <c:v>40</c:v>
                </c:pt>
                <c:pt idx="11">
                  <c:v>24.24</c:v>
                </c:pt>
                <c:pt idx="12">
                  <c:v>33.33</c:v>
                </c:pt>
                <c:pt idx="13">
                  <c:v>30</c:v>
                </c:pt>
                <c:pt idx="14">
                  <c:v>46.16</c:v>
                </c:pt>
                <c:pt idx="15">
                  <c:v>70</c:v>
                </c:pt>
                <c:pt idx="16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80-4104-95E8-894B86923C8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42.41</c:v>
                </c:pt>
                <c:pt idx="1">
                  <c:v>38.03</c:v>
                </c:pt>
                <c:pt idx="2">
                  <c:v>56.25</c:v>
                </c:pt>
                <c:pt idx="3">
                  <c:v>44</c:v>
                </c:pt>
                <c:pt idx="4">
                  <c:v>41.59</c:v>
                </c:pt>
                <c:pt idx="5">
                  <c:v>30.71</c:v>
                </c:pt>
                <c:pt idx="6">
                  <c:v>20</c:v>
                </c:pt>
                <c:pt idx="7">
                  <c:v>18.75</c:v>
                </c:pt>
                <c:pt idx="8">
                  <c:v>50</c:v>
                </c:pt>
                <c:pt idx="9">
                  <c:v>21.43</c:v>
                </c:pt>
                <c:pt idx="10">
                  <c:v>42.1</c:v>
                </c:pt>
                <c:pt idx="11">
                  <c:v>32</c:v>
                </c:pt>
                <c:pt idx="12">
                  <c:v>16.670000000000002</c:v>
                </c:pt>
                <c:pt idx="13">
                  <c:v>25</c:v>
                </c:pt>
                <c:pt idx="14">
                  <c:v>41.67</c:v>
                </c:pt>
                <c:pt idx="15">
                  <c:v>44.44</c:v>
                </c:pt>
                <c:pt idx="16">
                  <c:v>27.27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9B-4B61-9319-8830DB8E9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481344"/>
        <c:axId val="44701888"/>
      </c:barChart>
      <c:catAx>
        <c:axId val="29548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01888"/>
        <c:crosses val="autoZero"/>
        <c:auto val="1"/>
        <c:lblAlgn val="ctr"/>
        <c:lblOffset val="100"/>
        <c:noMultiLvlLbl val="0"/>
      </c:catAx>
      <c:valAx>
        <c:axId val="44701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5481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752E-2"/>
          <c:y val="0.1114252213885728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41.43</c:v>
                </c:pt>
                <c:pt idx="1">
                  <c:v>32.76</c:v>
                </c:pt>
                <c:pt idx="2">
                  <c:v>23.89</c:v>
                </c:pt>
                <c:pt idx="3">
                  <c:v>1.93</c:v>
                </c:pt>
                <c:pt idx="4">
                  <c:v>25.82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20.34</c:v>
                </c:pt>
                <c:pt idx="1">
                  <c:v>44.92</c:v>
                </c:pt>
                <c:pt idx="2">
                  <c:v>29.66</c:v>
                </c:pt>
                <c:pt idx="3">
                  <c:v>5.08</c:v>
                </c:pt>
                <c:pt idx="4">
                  <c:v>34.74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1-4369-BFDE-E07C33CFF5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21.73</c:v>
                </c:pt>
                <c:pt idx="1">
                  <c:v>46.84</c:v>
                </c:pt>
                <c:pt idx="2">
                  <c:v>26.66</c:v>
                </c:pt>
                <c:pt idx="3">
                  <c:v>4.78</c:v>
                </c:pt>
                <c:pt idx="4">
                  <c:v>31.44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B1-4369-BFDE-E07C33CFF5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20.36</c:v>
                </c:pt>
                <c:pt idx="1">
                  <c:v>37.1</c:v>
                </c:pt>
                <c:pt idx="2">
                  <c:v>36.5</c:v>
                </c:pt>
                <c:pt idx="3">
                  <c:v>6.03</c:v>
                </c:pt>
                <c:pt idx="4">
                  <c:v>42.53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B1-4369-BFDE-E07C33CFF5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18.8</c:v>
                </c:pt>
                <c:pt idx="1">
                  <c:v>41.71</c:v>
                </c:pt>
                <c:pt idx="2">
                  <c:v>33.33</c:v>
                </c:pt>
                <c:pt idx="3">
                  <c:v>6.16</c:v>
                </c:pt>
                <c:pt idx="4">
                  <c:v>39.49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2A-4EBD-8DDC-F04B149B1BC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14.97</c:v>
                </c:pt>
                <c:pt idx="1">
                  <c:v>46.34</c:v>
                </c:pt>
                <c:pt idx="2">
                  <c:v>27.07</c:v>
                </c:pt>
                <c:pt idx="3">
                  <c:v>11.62</c:v>
                </c:pt>
                <c:pt idx="4">
                  <c:v>38.69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2A-4EBD-8DDC-F04B149B1BC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16.43</c:v>
                </c:pt>
                <c:pt idx="1">
                  <c:v>45.54</c:v>
                </c:pt>
                <c:pt idx="2">
                  <c:v>25.51</c:v>
                </c:pt>
                <c:pt idx="3">
                  <c:v>12.52</c:v>
                </c:pt>
                <c:pt idx="4">
                  <c:v>38.03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25-411C-8439-E68CF4552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06217984"/>
        <c:axId val="45015616"/>
      </c:barChart>
      <c:catAx>
        <c:axId val="30621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15616"/>
        <c:crosses val="autoZero"/>
        <c:auto val="1"/>
        <c:lblAlgn val="ctr"/>
        <c:lblOffset val="100"/>
        <c:noMultiLvlLbl val="0"/>
      </c:catAx>
      <c:valAx>
        <c:axId val="450156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217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734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40.72</c:v>
                </c:pt>
                <c:pt idx="1">
                  <c:v>22.79</c:v>
                </c:pt>
                <c:pt idx="2">
                  <c:v>29.33</c:v>
                </c:pt>
                <c:pt idx="3">
                  <c:v>26.22</c:v>
                </c:pt>
                <c:pt idx="4">
                  <c:v>18</c:v>
                </c:pt>
                <c:pt idx="5">
                  <c:v>6.67</c:v>
                </c:pt>
                <c:pt idx="6">
                  <c:v>46.15</c:v>
                </c:pt>
                <c:pt idx="7">
                  <c:v>14.44</c:v>
                </c:pt>
                <c:pt idx="8">
                  <c:v>12.5</c:v>
                </c:pt>
                <c:pt idx="9">
                  <c:v>16.670000000000002</c:v>
                </c:pt>
                <c:pt idx="10">
                  <c:v>20</c:v>
                </c:pt>
                <c:pt idx="11">
                  <c:v>26.09</c:v>
                </c:pt>
                <c:pt idx="12">
                  <c:v>0</c:v>
                </c:pt>
                <c:pt idx="13">
                  <c:v>22.22</c:v>
                </c:pt>
                <c:pt idx="14">
                  <c:v>57.15</c:v>
                </c:pt>
                <c:pt idx="15">
                  <c:v>70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48.82</c:v>
                </c:pt>
                <c:pt idx="1">
                  <c:v>41.49</c:v>
                </c:pt>
                <c:pt idx="2">
                  <c:v>82.15</c:v>
                </c:pt>
                <c:pt idx="3">
                  <c:v>46.67</c:v>
                </c:pt>
                <c:pt idx="4">
                  <c:v>18.52</c:v>
                </c:pt>
                <c:pt idx="5">
                  <c:v>24</c:v>
                </c:pt>
                <c:pt idx="6">
                  <c:v>22.22</c:v>
                </c:pt>
                <c:pt idx="7">
                  <c:v>16</c:v>
                </c:pt>
                <c:pt idx="8">
                  <c:v>50</c:v>
                </c:pt>
                <c:pt idx="11">
                  <c:v>56.52</c:v>
                </c:pt>
                <c:pt idx="15">
                  <c:v>54.54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7C1-9A29-4EB3AC8BA0E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45.51</c:v>
                </c:pt>
                <c:pt idx="1">
                  <c:v>40.299999999999997</c:v>
                </c:pt>
                <c:pt idx="2">
                  <c:v>51.61</c:v>
                </c:pt>
                <c:pt idx="3">
                  <c:v>70.97</c:v>
                </c:pt>
                <c:pt idx="4">
                  <c:v>50</c:v>
                </c:pt>
                <c:pt idx="5">
                  <c:v>55</c:v>
                </c:pt>
                <c:pt idx="7">
                  <c:v>16.670000000000002</c:v>
                </c:pt>
                <c:pt idx="11">
                  <c:v>29.41</c:v>
                </c:pt>
                <c:pt idx="12">
                  <c:v>8.33</c:v>
                </c:pt>
                <c:pt idx="14">
                  <c:v>44.44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3F-47C1-9A29-4EB3AC8BA0E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48.68</c:v>
                </c:pt>
                <c:pt idx="1">
                  <c:v>46.19</c:v>
                </c:pt>
                <c:pt idx="2">
                  <c:v>55.93</c:v>
                </c:pt>
                <c:pt idx="3">
                  <c:v>63.64</c:v>
                </c:pt>
                <c:pt idx="4">
                  <c:v>32</c:v>
                </c:pt>
                <c:pt idx="5">
                  <c:v>45.46</c:v>
                </c:pt>
                <c:pt idx="6">
                  <c:v>14.29</c:v>
                </c:pt>
                <c:pt idx="7">
                  <c:v>50</c:v>
                </c:pt>
                <c:pt idx="10">
                  <c:v>54.54</c:v>
                </c:pt>
                <c:pt idx="11">
                  <c:v>0</c:v>
                </c:pt>
                <c:pt idx="12">
                  <c:v>0</c:v>
                </c:pt>
                <c:pt idx="13">
                  <c:v>100</c:v>
                </c:pt>
                <c:pt idx="14">
                  <c:v>55.56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3F-47C1-9A29-4EB3AC8BA0E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50.12</c:v>
                </c:pt>
                <c:pt idx="1">
                  <c:v>42.77</c:v>
                </c:pt>
                <c:pt idx="2">
                  <c:v>50</c:v>
                </c:pt>
                <c:pt idx="3">
                  <c:v>62.97</c:v>
                </c:pt>
                <c:pt idx="4">
                  <c:v>36.96</c:v>
                </c:pt>
                <c:pt idx="5">
                  <c:v>23.81</c:v>
                </c:pt>
                <c:pt idx="7">
                  <c:v>15.39</c:v>
                </c:pt>
                <c:pt idx="12">
                  <c:v>57.14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C6-4319-B291-0852459B77F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55.01</c:v>
                </c:pt>
                <c:pt idx="1">
                  <c:v>50.48</c:v>
                </c:pt>
                <c:pt idx="2">
                  <c:v>72.72</c:v>
                </c:pt>
                <c:pt idx="3">
                  <c:v>28.57</c:v>
                </c:pt>
                <c:pt idx="4">
                  <c:v>15.38</c:v>
                </c:pt>
                <c:pt idx="5">
                  <c:v>445.16</c:v>
                </c:pt>
                <c:pt idx="6">
                  <c:v>0</c:v>
                </c:pt>
                <c:pt idx="7">
                  <c:v>84</c:v>
                </c:pt>
                <c:pt idx="9">
                  <c:v>31.82</c:v>
                </c:pt>
                <c:pt idx="10">
                  <c:v>66.67</c:v>
                </c:pt>
                <c:pt idx="11">
                  <c:v>60.87</c:v>
                </c:pt>
                <c:pt idx="13">
                  <c:v>11.11</c:v>
                </c:pt>
                <c:pt idx="14">
                  <c:v>63.63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C6-4319-B291-0852459B77F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55.89</c:v>
                </c:pt>
                <c:pt idx="1">
                  <c:v>45.03</c:v>
                </c:pt>
                <c:pt idx="2">
                  <c:v>56.52</c:v>
                </c:pt>
                <c:pt idx="3">
                  <c:v>48.39</c:v>
                </c:pt>
                <c:pt idx="4">
                  <c:v>47.92</c:v>
                </c:pt>
                <c:pt idx="5">
                  <c:v>46.43</c:v>
                </c:pt>
                <c:pt idx="6">
                  <c:v>0</c:v>
                </c:pt>
                <c:pt idx="7">
                  <c:v>5.88</c:v>
                </c:pt>
                <c:pt idx="9">
                  <c:v>14.29</c:v>
                </c:pt>
                <c:pt idx="10">
                  <c:v>31.25</c:v>
                </c:pt>
                <c:pt idx="11">
                  <c:v>78.569999999999993</c:v>
                </c:pt>
                <c:pt idx="13">
                  <c:v>83.33</c:v>
                </c:pt>
                <c:pt idx="15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2-4B02-A5D0-493455C71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151936"/>
        <c:axId val="45020224"/>
      </c:barChart>
      <c:catAx>
        <c:axId val="306151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20224"/>
        <c:crosses val="autoZero"/>
        <c:auto val="1"/>
        <c:lblAlgn val="ctr"/>
        <c:lblOffset val="100"/>
        <c:noMultiLvlLbl val="0"/>
      </c:catAx>
      <c:valAx>
        <c:axId val="450202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151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807E-2"/>
          <c:y val="0.11142522138857286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33.76</c:v>
                </c:pt>
                <c:pt idx="1">
                  <c:v>43.46</c:v>
                </c:pt>
                <c:pt idx="2">
                  <c:v>19.41</c:v>
                </c:pt>
                <c:pt idx="3">
                  <c:v>3.38</c:v>
                </c:pt>
                <c:pt idx="4">
                  <c:v>22.79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11.7</c:v>
                </c:pt>
                <c:pt idx="1">
                  <c:v>46.81</c:v>
                </c:pt>
                <c:pt idx="2">
                  <c:v>29.79</c:v>
                </c:pt>
                <c:pt idx="3">
                  <c:v>11.7</c:v>
                </c:pt>
                <c:pt idx="4">
                  <c:v>41.49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C-4DDD-AF08-B5CD19716E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7.14</c:v>
                </c:pt>
                <c:pt idx="1">
                  <c:v>52.55</c:v>
                </c:pt>
                <c:pt idx="2">
                  <c:v>31.63</c:v>
                </c:pt>
                <c:pt idx="3">
                  <c:v>8.67</c:v>
                </c:pt>
                <c:pt idx="4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0C-4DDD-AF08-B5CD19716ED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10.76</c:v>
                </c:pt>
                <c:pt idx="1">
                  <c:v>43.05</c:v>
                </c:pt>
                <c:pt idx="2">
                  <c:v>34.53</c:v>
                </c:pt>
                <c:pt idx="3">
                  <c:v>11.66</c:v>
                </c:pt>
                <c:pt idx="4">
                  <c:v>46.19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0C-4DDD-AF08-B5CD19716ED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11.11</c:v>
                </c:pt>
                <c:pt idx="1">
                  <c:v>46.11</c:v>
                </c:pt>
                <c:pt idx="2">
                  <c:v>28.33</c:v>
                </c:pt>
                <c:pt idx="3">
                  <c:v>14.44</c:v>
                </c:pt>
                <c:pt idx="4">
                  <c:v>42.77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3B-4660-9338-9A9D22376DE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7.62</c:v>
                </c:pt>
                <c:pt idx="1">
                  <c:v>41.9</c:v>
                </c:pt>
                <c:pt idx="2">
                  <c:v>37.619999999999997</c:v>
                </c:pt>
                <c:pt idx="3">
                  <c:v>12.86</c:v>
                </c:pt>
                <c:pt idx="4">
                  <c:v>50.48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3B-4660-9338-9A9D22376DE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7.58</c:v>
                </c:pt>
                <c:pt idx="1">
                  <c:v>47.39</c:v>
                </c:pt>
                <c:pt idx="2">
                  <c:v>35.549999999999997</c:v>
                </c:pt>
                <c:pt idx="3">
                  <c:v>9.48</c:v>
                </c:pt>
                <c:pt idx="4">
                  <c:v>45.03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5B-467E-BEA4-4A8E5B8D2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06954240"/>
        <c:axId val="45021376"/>
      </c:barChart>
      <c:catAx>
        <c:axId val="306954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21376"/>
        <c:crosses val="autoZero"/>
        <c:auto val="1"/>
        <c:lblAlgn val="ctr"/>
        <c:lblOffset val="100"/>
        <c:noMultiLvlLbl val="0"/>
      </c:catAx>
      <c:valAx>
        <c:axId val="45021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954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756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35.01</c:v>
                </c:pt>
                <c:pt idx="1">
                  <c:v>22.66</c:v>
                </c:pt>
                <c:pt idx="2">
                  <c:v>13.68</c:v>
                </c:pt>
                <c:pt idx="3">
                  <c:v>19.09</c:v>
                </c:pt>
                <c:pt idx="4">
                  <c:v>30.43</c:v>
                </c:pt>
                <c:pt idx="5">
                  <c:v>54.55</c:v>
                </c:pt>
                <c:pt idx="6">
                  <c:v>16.670000000000002</c:v>
                </c:pt>
                <c:pt idx="7">
                  <c:v>17.239999999999998</c:v>
                </c:pt>
                <c:pt idx="9">
                  <c:v>6.25</c:v>
                </c:pt>
                <c:pt idx="10">
                  <c:v>41.66</c:v>
                </c:pt>
                <c:pt idx="11">
                  <c:v>35</c:v>
                </c:pt>
                <c:pt idx="12">
                  <c:v>12.5</c:v>
                </c:pt>
                <c:pt idx="13">
                  <c:v>50</c:v>
                </c:pt>
                <c:pt idx="14">
                  <c:v>71.430000000000007</c:v>
                </c:pt>
                <c:pt idx="15">
                  <c:v>80</c:v>
                </c:pt>
                <c:pt idx="16">
                  <c:v>11.11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45.93</c:v>
                </c:pt>
                <c:pt idx="1">
                  <c:v>47.79</c:v>
                </c:pt>
                <c:pt idx="2">
                  <c:v>45.45</c:v>
                </c:pt>
                <c:pt idx="3">
                  <c:v>41.07</c:v>
                </c:pt>
                <c:pt idx="4">
                  <c:v>28.57</c:v>
                </c:pt>
                <c:pt idx="5">
                  <c:v>95.24</c:v>
                </c:pt>
                <c:pt idx="6">
                  <c:v>36.36</c:v>
                </c:pt>
                <c:pt idx="7">
                  <c:v>36.369999999999997</c:v>
                </c:pt>
                <c:pt idx="9">
                  <c:v>65.22</c:v>
                </c:pt>
                <c:pt idx="1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8-49FA-AA3E-E8F3D58304C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37.729999999999997</c:v>
                </c:pt>
                <c:pt idx="1">
                  <c:v>40</c:v>
                </c:pt>
                <c:pt idx="2">
                  <c:v>32.35</c:v>
                </c:pt>
                <c:pt idx="3">
                  <c:v>45.17</c:v>
                </c:pt>
                <c:pt idx="4">
                  <c:v>27.66</c:v>
                </c:pt>
                <c:pt idx="5">
                  <c:v>63.63</c:v>
                </c:pt>
                <c:pt idx="6">
                  <c:v>0</c:v>
                </c:pt>
                <c:pt idx="7">
                  <c:v>62.5</c:v>
                </c:pt>
                <c:pt idx="11">
                  <c:v>57.14</c:v>
                </c:pt>
                <c:pt idx="16">
                  <c:v>46.15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88-49FA-AA3E-E8F3D58304C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41.65</c:v>
                </c:pt>
                <c:pt idx="1">
                  <c:v>62.23</c:v>
                </c:pt>
                <c:pt idx="2">
                  <c:v>62.97</c:v>
                </c:pt>
                <c:pt idx="3">
                  <c:v>50</c:v>
                </c:pt>
                <c:pt idx="4">
                  <c:v>42.86</c:v>
                </c:pt>
                <c:pt idx="5">
                  <c:v>82.86</c:v>
                </c:pt>
                <c:pt idx="9">
                  <c:v>65</c:v>
                </c:pt>
                <c:pt idx="14">
                  <c:v>54.55</c:v>
                </c:pt>
                <c:pt idx="15">
                  <c:v>61.54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88-49FA-AA3E-E8F3D58304C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47.84</c:v>
                </c:pt>
                <c:pt idx="1">
                  <c:v>27.7</c:v>
                </c:pt>
                <c:pt idx="7">
                  <c:v>31.37</c:v>
                </c:pt>
                <c:pt idx="11">
                  <c:v>14.28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72-447F-A891-7A6C74C81E0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58.14</c:v>
                </c:pt>
                <c:pt idx="1">
                  <c:v>57.89</c:v>
                </c:pt>
                <c:pt idx="11">
                  <c:v>57.89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72-447F-A891-7A6C74C81E0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59.34</c:v>
                </c:pt>
                <c:pt idx="1">
                  <c:v>49.33</c:v>
                </c:pt>
                <c:pt idx="2">
                  <c:v>33.33</c:v>
                </c:pt>
                <c:pt idx="3">
                  <c:v>41.37</c:v>
                </c:pt>
                <c:pt idx="4">
                  <c:v>40.74</c:v>
                </c:pt>
                <c:pt idx="5">
                  <c:v>78.58</c:v>
                </c:pt>
                <c:pt idx="7">
                  <c:v>50</c:v>
                </c:pt>
                <c:pt idx="8">
                  <c:v>80</c:v>
                </c:pt>
                <c:pt idx="11">
                  <c:v>42.85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16-4841-B5D7-5EFC54188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344960"/>
        <c:axId val="307373184"/>
      </c:barChart>
      <c:catAx>
        <c:axId val="306344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373184"/>
        <c:crosses val="autoZero"/>
        <c:auto val="1"/>
        <c:lblAlgn val="ctr"/>
        <c:lblOffset val="100"/>
        <c:noMultiLvlLbl val="0"/>
      </c:catAx>
      <c:valAx>
        <c:axId val="3073731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344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849E-2"/>
          <c:y val="0.1114252213885729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25.93</c:v>
                </c:pt>
                <c:pt idx="1">
                  <c:v>51.42</c:v>
                </c:pt>
                <c:pt idx="2">
                  <c:v>21.79</c:v>
                </c:pt>
                <c:pt idx="3">
                  <c:v>0.87</c:v>
                </c:pt>
                <c:pt idx="4">
                  <c:v>22.66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5.31</c:v>
                </c:pt>
                <c:pt idx="1">
                  <c:v>46.9</c:v>
                </c:pt>
                <c:pt idx="2">
                  <c:v>39.380000000000003</c:v>
                </c:pt>
                <c:pt idx="3">
                  <c:v>8.41</c:v>
                </c:pt>
                <c:pt idx="4">
                  <c:v>47.79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A-4801-8F39-E117FD6E102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7.06</c:v>
                </c:pt>
                <c:pt idx="1">
                  <c:v>52.94</c:v>
                </c:pt>
                <c:pt idx="2">
                  <c:v>35.29</c:v>
                </c:pt>
                <c:pt idx="3">
                  <c:v>4.71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EA-4801-8F39-E117FD6E102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2.78</c:v>
                </c:pt>
                <c:pt idx="1">
                  <c:v>35</c:v>
                </c:pt>
                <c:pt idx="2">
                  <c:v>46.67</c:v>
                </c:pt>
                <c:pt idx="3">
                  <c:v>15.56</c:v>
                </c:pt>
                <c:pt idx="4">
                  <c:v>62.23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EA-4801-8F39-E117FD6E102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10.77</c:v>
                </c:pt>
                <c:pt idx="1">
                  <c:v>61.54</c:v>
                </c:pt>
                <c:pt idx="2">
                  <c:v>23.08</c:v>
                </c:pt>
                <c:pt idx="3">
                  <c:v>4.62</c:v>
                </c:pt>
                <c:pt idx="4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CF-429C-BDD4-CF5FD4A925A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0</c:v>
                </c:pt>
                <c:pt idx="1">
                  <c:v>42.11</c:v>
                </c:pt>
                <c:pt idx="2">
                  <c:v>52.63</c:v>
                </c:pt>
                <c:pt idx="3">
                  <c:v>5.26</c:v>
                </c:pt>
                <c:pt idx="4">
                  <c:v>57.89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CF-429C-BDD4-CF5FD4A925A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8</c:v>
                </c:pt>
                <c:pt idx="1">
                  <c:v>42.67</c:v>
                </c:pt>
                <c:pt idx="2">
                  <c:v>36</c:v>
                </c:pt>
                <c:pt idx="3">
                  <c:v>13.33</c:v>
                </c:pt>
                <c:pt idx="4">
                  <c:v>49.33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D0-4516-8222-A41AB4724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08334592"/>
        <c:axId val="307375488"/>
      </c:barChart>
      <c:catAx>
        <c:axId val="308334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375488"/>
        <c:crosses val="autoZero"/>
        <c:auto val="1"/>
        <c:lblAlgn val="ctr"/>
        <c:lblOffset val="100"/>
        <c:noMultiLvlLbl val="0"/>
      </c:catAx>
      <c:valAx>
        <c:axId val="3073754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8334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756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23.5</c:v>
                </c:pt>
                <c:pt idx="1">
                  <c:v>8.1199999999999992</c:v>
                </c:pt>
                <c:pt idx="2">
                  <c:v>10.45</c:v>
                </c:pt>
                <c:pt idx="3">
                  <c:v>12</c:v>
                </c:pt>
                <c:pt idx="4">
                  <c:v>18.510000000000002</c:v>
                </c:pt>
                <c:pt idx="5">
                  <c:v>4.3499999999999996</c:v>
                </c:pt>
                <c:pt idx="6">
                  <c:v>13.33</c:v>
                </c:pt>
                <c:pt idx="7">
                  <c:v>0</c:v>
                </c:pt>
                <c:pt idx="8">
                  <c:v>16.670000000000002</c:v>
                </c:pt>
                <c:pt idx="9">
                  <c:v>0</c:v>
                </c:pt>
                <c:pt idx="10">
                  <c:v>9.09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57.14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32.6</c:v>
                </c:pt>
                <c:pt idx="1">
                  <c:v>27.75</c:v>
                </c:pt>
                <c:pt idx="2">
                  <c:v>56</c:v>
                </c:pt>
                <c:pt idx="3">
                  <c:v>30.91</c:v>
                </c:pt>
                <c:pt idx="4">
                  <c:v>0</c:v>
                </c:pt>
                <c:pt idx="5">
                  <c:v>20</c:v>
                </c:pt>
                <c:pt idx="7">
                  <c:v>20.83</c:v>
                </c:pt>
                <c:pt idx="9">
                  <c:v>50</c:v>
                </c:pt>
                <c:pt idx="10">
                  <c:v>55.56</c:v>
                </c:pt>
                <c:pt idx="12">
                  <c:v>15.38</c:v>
                </c:pt>
                <c:pt idx="13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00-45EB-AFA6-F70D4B6719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33.08</c:v>
                </c:pt>
                <c:pt idx="1">
                  <c:v>29.09</c:v>
                </c:pt>
                <c:pt idx="2">
                  <c:v>37.840000000000003</c:v>
                </c:pt>
                <c:pt idx="3">
                  <c:v>23.33</c:v>
                </c:pt>
                <c:pt idx="4">
                  <c:v>14.01</c:v>
                </c:pt>
                <c:pt idx="5">
                  <c:v>52.85</c:v>
                </c:pt>
                <c:pt idx="7">
                  <c:v>17.649999999999999</c:v>
                </c:pt>
                <c:pt idx="8">
                  <c:v>30.77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00-45EB-AFA6-F70D4B6719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36.450000000000003</c:v>
                </c:pt>
                <c:pt idx="1">
                  <c:v>35.03</c:v>
                </c:pt>
                <c:pt idx="2">
                  <c:v>0</c:v>
                </c:pt>
                <c:pt idx="3">
                  <c:v>20.69</c:v>
                </c:pt>
                <c:pt idx="4">
                  <c:v>28.89</c:v>
                </c:pt>
                <c:pt idx="5">
                  <c:v>89.66</c:v>
                </c:pt>
                <c:pt idx="7">
                  <c:v>17.239999999999998</c:v>
                </c:pt>
                <c:pt idx="9">
                  <c:v>26.67</c:v>
                </c:pt>
                <c:pt idx="15">
                  <c:v>69.23</c:v>
                </c:pt>
                <c:pt idx="1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00-45EB-AFA6-F70D4B6719E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38.22</c:v>
                </c:pt>
                <c:pt idx="1">
                  <c:v>24.35</c:v>
                </c:pt>
                <c:pt idx="2">
                  <c:v>45.8</c:v>
                </c:pt>
                <c:pt idx="3">
                  <c:v>14.28</c:v>
                </c:pt>
                <c:pt idx="4">
                  <c:v>7.41</c:v>
                </c:pt>
                <c:pt idx="5">
                  <c:v>6.25</c:v>
                </c:pt>
                <c:pt idx="6">
                  <c:v>28.58</c:v>
                </c:pt>
                <c:pt idx="7">
                  <c:v>0</c:v>
                </c:pt>
                <c:pt idx="8">
                  <c:v>37.5</c:v>
                </c:pt>
                <c:pt idx="10">
                  <c:v>27.27</c:v>
                </c:pt>
                <c:pt idx="11">
                  <c:v>5.88</c:v>
                </c:pt>
                <c:pt idx="13">
                  <c:v>41.67</c:v>
                </c:pt>
                <c:pt idx="14">
                  <c:v>60</c:v>
                </c:pt>
                <c:pt idx="15">
                  <c:v>100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9B-4C72-8C7B-163104B8FFD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53.85</c:v>
                </c:pt>
                <c:pt idx="1">
                  <c:v>45.56</c:v>
                </c:pt>
                <c:pt idx="2">
                  <c:v>70</c:v>
                </c:pt>
                <c:pt idx="3">
                  <c:v>33.33</c:v>
                </c:pt>
                <c:pt idx="4">
                  <c:v>25</c:v>
                </c:pt>
                <c:pt idx="5">
                  <c:v>60.71</c:v>
                </c:pt>
                <c:pt idx="7">
                  <c:v>0</c:v>
                </c:pt>
                <c:pt idx="10">
                  <c:v>50</c:v>
                </c:pt>
                <c:pt idx="11">
                  <c:v>81.25</c:v>
                </c:pt>
                <c:pt idx="13">
                  <c:v>57.14</c:v>
                </c:pt>
                <c:pt idx="1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9B-4C72-8C7B-163104B8FFD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59.62</c:v>
                </c:pt>
                <c:pt idx="1">
                  <c:v>50</c:v>
                </c:pt>
                <c:pt idx="2">
                  <c:v>22.73</c:v>
                </c:pt>
                <c:pt idx="3">
                  <c:v>51.62</c:v>
                </c:pt>
                <c:pt idx="4">
                  <c:v>66.67</c:v>
                </c:pt>
                <c:pt idx="5">
                  <c:v>62.97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32-4BC7-B045-267CA83FE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518976"/>
        <c:axId val="307378368"/>
      </c:barChart>
      <c:catAx>
        <c:axId val="307518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378368"/>
        <c:crosses val="autoZero"/>
        <c:auto val="1"/>
        <c:lblAlgn val="ctr"/>
        <c:lblOffset val="100"/>
        <c:noMultiLvlLbl val="0"/>
      </c:catAx>
      <c:valAx>
        <c:axId val="3073783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518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59864391951066E-2"/>
          <c:y val="2.4707546307194572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59.7</c:v>
                </c:pt>
                <c:pt idx="1">
                  <c:v>46.4</c:v>
                </c:pt>
                <c:pt idx="2">
                  <c:v>51.2</c:v>
                </c:pt>
                <c:pt idx="3">
                  <c:v>60.4</c:v>
                </c:pt>
                <c:pt idx="4">
                  <c:v>44.4</c:v>
                </c:pt>
                <c:pt idx="5">
                  <c:v>53.8</c:v>
                </c:pt>
                <c:pt idx="6">
                  <c:v>36.4</c:v>
                </c:pt>
                <c:pt idx="7">
                  <c:v>27.5</c:v>
                </c:pt>
                <c:pt idx="8">
                  <c:v>57.2</c:v>
                </c:pt>
                <c:pt idx="9">
                  <c:v>30</c:v>
                </c:pt>
                <c:pt idx="10">
                  <c:v>62.5</c:v>
                </c:pt>
                <c:pt idx="11">
                  <c:v>35.700000000000003</c:v>
                </c:pt>
                <c:pt idx="12">
                  <c:v>27.3</c:v>
                </c:pt>
                <c:pt idx="13">
                  <c:v>40</c:v>
                </c:pt>
                <c:pt idx="14">
                  <c:v>46.2</c:v>
                </c:pt>
                <c:pt idx="15">
                  <c:v>10</c:v>
                </c:pt>
                <c:pt idx="16">
                  <c:v>68.7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46.2</c:v>
                </c:pt>
                <c:pt idx="1">
                  <c:v>38.200000000000003</c:v>
                </c:pt>
                <c:pt idx="2">
                  <c:v>49.3</c:v>
                </c:pt>
                <c:pt idx="3">
                  <c:v>39.200000000000003</c:v>
                </c:pt>
                <c:pt idx="4">
                  <c:v>46.7</c:v>
                </c:pt>
                <c:pt idx="5">
                  <c:v>34</c:v>
                </c:pt>
                <c:pt idx="6">
                  <c:v>40</c:v>
                </c:pt>
                <c:pt idx="7">
                  <c:v>29.9</c:v>
                </c:pt>
                <c:pt idx="8">
                  <c:v>58.4</c:v>
                </c:pt>
                <c:pt idx="9">
                  <c:v>3.6</c:v>
                </c:pt>
                <c:pt idx="10">
                  <c:v>27.3</c:v>
                </c:pt>
                <c:pt idx="11">
                  <c:v>8.9</c:v>
                </c:pt>
                <c:pt idx="12">
                  <c:v>15.8</c:v>
                </c:pt>
                <c:pt idx="13">
                  <c:v>53.9</c:v>
                </c:pt>
                <c:pt idx="14">
                  <c:v>55.5</c:v>
                </c:pt>
                <c:pt idx="15">
                  <c:v>100</c:v>
                </c:pt>
                <c:pt idx="16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45.15</c:v>
                </c:pt>
                <c:pt idx="1">
                  <c:v>32.61</c:v>
                </c:pt>
                <c:pt idx="2">
                  <c:v>39.42</c:v>
                </c:pt>
                <c:pt idx="3">
                  <c:v>34.380000000000003</c:v>
                </c:pt>
                <c:pt idx="4">
                  <c:v>46.34</c:v>
                </c:pt>
                <c:pt idx="5">
                  <c:v>26.92</c:v>
                </c:pt>
                <c:pt idx="6">
                  <c:v>25</c:v>
                </c:pt>
                <c:pt idx="7">
                  <c:v>22.97</c:v>
                </c:pt>
                <c:pt idx="8">
                  <c:v>21.43</c:v>
                </c:pt>
                <c:pt idx="9">
                  <c:v>30.77</c:v>
                </c:pt>
                <c:pt idx="10">
                  <c:v>23.08</c:v>
                </c:pt>
                <c:pt idx="11">
                  <c:v>29.73</c:v>
                </c:pt>
                <c:pt idx="12">
                  <c:v>0</c:v>
                </c:pt>
                <c:pt idx="13">
                  <c:v>20</c:v>
                </c:pt>
                <c:pt idx="14">
                  <c:v>41.67</c:v>
                </c:pt>
                <c:pt idx="15">
                  <c:v>20</c:v>
                </c:pt>
                <c:pt idx="16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D-41EE-9571-E101665F16D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52.61</c:v>
                </c:pt>
                <c:pt idx="1">
                  <c:v>53.96</c:v>
                </c:pt>
                <c:pt idx="2">
                  <c:v>53.46</c:v>
                </c:pt>
                <c:pt idx="3">
                  <c:v>70.989999999999995</c:v>
                </c:pt>
                <c:pt idx="4">
                  <c:v>44</c:v>
                </c:pt>
                <c:pt idx="5">
                  <c:v>60.75</c:v>
                </c:pt>
                <c:pt idx="6">
                  <c:v>46.15</c:v>
                </c:pt>
                <c:pt idx="7">
                  <c:v>42.69</c:v>
                </c:pt>
                <c:pt idx="8">
                  <c:v>63.63</c:v>
                </c:pt>
                <c:pt idx="9">
                  <c:v>61.11</c:v>
                </c:pt>
                <c:pt idx="10">
                  <c:v>50</c:v>
                </c:pt>
                <c:pt idx="11">
                  <c:v>32.14</c:v>
                </c:pt>
                <c:pt idx="12">
                  <c:v>62.5</c:v>
                </c:pt>
                <c:pt idx="13">
                  <c:v>9.09</c:v>
                </c:pt>
                <c:pt idx="14">
                  <c:v>71.430000000000007</c:v>
                </c:pt>
                <c:pt idx="15">
                  <c:v>85.71</c:v>
                </c:pt>
                <c:pt idx="16">
                  <c:v>28.58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AD-41EE-9571-E101665F16D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49.75</c:v>
                </c:pt>
                <c:pt idx="1">
                  <c:v>48.72</c:v>
                </c:pt>
                <c:pt idx="2">
                  <c:v>51.47</c:v>
                </c:pt>
                <c:pt idx="3">
                  <c:v>48.77</c:v>
                </c:pt>
                <c:pt idx="4">
                  <c:v>40.21</c:v>
                </c:pt>
                <c:pt idx="5">
                  <c:v>55.66</c:v>
                </c:pt>
                <c:pt idx="6">
                  <c:v>20</c:v>
                </c:pt>
                <c:pt idx="7">
                  <c:v>42.68</c:v>
                </c:pt>
                <c:pt idx="8">
                  <c:v>84.62</c:v>
                </c:pt>
                <c:pt idx="9">
                  <c:v>61.54</c:v>
                </c:pt>
                <c:pt idx="10">
                  <c:v>55</c:v>
                </c:pt>
                <c:pt idx="11">
                  <c:v>63.16</c:v>
                </c:pt>
                <c:pt idx="12">
                  <c:v>33.33</c:v>
                </c:pt>
                <c:pt idx="13">
                  <c:v>9.09</c:v>
                </c:pt>
                <c:pt idx="14">
                  <c:v>63.63</c:v>
                </c:pt>
                <c:pt idx="15">
                  <c:v>54.54</c:v>
                </c:pt>
                <c:pt idx="16">
                  <c:v>15.79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AD-41EE-9571-E101665F16D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53.12</c:v>
                </c:pt>
                <c:pt idx="1">
                  <c:v>54.39</c:v>
                </c:pt>
                <c:pt idx="2">
                  <c:v>62.39</c:v>
                </c:pt>
                <c:pt idx="3">
                  <c:v>70</c:v>
                </c:pt>
                <c:pt idx="4">
                  <c:v>50.45</c:v>
                </c:pt>
                <c:pt idx="5">
                  <c:v>46.6</c:v>
                </c:pt>
                <c:pt idx="6">
                  <c:v>0</c:v>
                </c:pt>
                <c:pt idx="7">
                  <c:v>26.98</c:v>
                </c:pt>
                <c:pt idx="8">
                  <c:v>50</c:v>
                </c:pt>
                <c:pt idx="9">
                  <c:v>50</c:v>
                </c:pt>
                <c:pt idx="10">
                  <c:v>42.11</c:v>
                </c:pt>
                <c:pt idx="11">
                  <c:v>77.42</c:v>
                </c:pt>
                <c:pt idx="12">
                  <c:v>23.08</c:v>
                </c:pt>
                <c:pt idx="13">
                  <c:v>55.55</c:v>
                </c:pt>
                <c:pt idx="14">
                  <c:v>38.46</c:v>
                </c:pt>
                <c:pt idx="15">
                  <c:v>100</c:v>
                </c:pt>
                <c:pt idx="16">
                  <c:v>70.59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AD-41EE-9571-E101665F16D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56.24</c:v>
                </c:pt>
                <c:pt idx="1">
                  <c:v>55.49</c:v>
                </c:pt>
                <c:pt idx="2">
                  <c:v>79.84</c:v>
                </c:pt>
                <c:pt idx="3">
                  <c:v>50</c:v>
                </c:pt>
                <c:pt idx="4">
                  <c:v>58.33</c:v>
                </c:pt>
                <c:pt idx="5">
                  <c:v>50.44</c:v>
                </c:pt>
                <c:pt idx="6">
                  <c:v>6.67</c:v>
                </c:pt>
                <c:pt idx="7">
                  <c:v>59.31</c:v>
                </c:pt>
                <c:pt idx="8">
                  <c:v>57.15</c:v>
                </c:pt>
                <c:pt idx="9">
                  <c:v>43.33</c:v>
                </c:pt>
                <c:pt idx="10">
                  <c:v>57.89</c:v>
                </c:pt>
                <c:pt idx="11">
                  <c:v>38.229999999999997</c:v>
                </c:pt>
                <c:pt idx="12">
                  <c:v>75</c:v>
                </c:pt>
                <c:pt idx="13">
                  <c:v>18.18</c:v>
                </c:pt>
                <c:pt idx="14">
                  <c:v>52.94</c:v>
                </c:pt>
                <c:pt idx="15">
                  <c:v>77.78</c:v>
                </c:pt>
                <c:pt idx="16">
                  <c:v>18.190000000000001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47-4C81-B37C-688F2F08080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Лист1!$J$2:$J$18</c:f>
              <c:numCache>
                <c:formatCode>General</c:formatCode>
                <c:ptCount val="17"/>
                <c:pt idx="0">
                  <c:v>59.44</c:v>
                </c:pt>
                <c:pt idx="1">
                  <c:v>48.65</c:v>
                </c:pt>
                <c:pt idx="2">
                  <c:v>68.97</c:v>
                </c:pt>
                <c:pt idx="3">
                  <c:v>55.43</c:v>
                </c:pt>
                <c:pt idx="4">
                  <c:v>45.97</c:v>
                </c:pt>
                <c:pt idx="5">
                  <c:v>68</c:v>
                </c:pt>
                <c:pt idx="6">
                  <c:v>57.14</c:v>
                </c:pt>
                <c:pt idx="7">
                  <c:v>29.78</c:v>
                </c:pt>
                <c:pt idx="11">
                  <c:v>10.82</c:v>
                </c:pt>
                <c:pt idx="12">
                  <c:v>31.25</c:v>
                </c:pt>
                <c:pt idx="13">
                  <c:v>33.33</c:v>
                </c:pt>
                <c:pt idx="14">
                  <c:v>50</c:v>
                </c:pt>
                <c:pt idx="15">
                  <c:v>81.819999999999993</c:v>
                </c:pt>
                <c:pt idx="16">
                  <c:v>28.57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47-4C81-B37C-688F2F08080F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Лист1!$K$2:$K$18</c:f>
              <c:numCache>
                <c:formatCode>General</c:formatCode>
                <c:ptCount val="17"/>
                <c:pt idx="0">
                  <c:v>61.65</c:v>
                </c:pt>
                <c:pt idx="1">
                  <c:v>49.05</c:v>
                </c:pt>
                <c:pt idx="2">
                  <c:v>42.63</c:v>
                </c:pt>
                <c:pt idx="3">
                  <c:v>59.26</c:v>
                </c:pt>
                <c:pt idx="4">
                  <c:v>69.760000000000005</c:v>
                </c:pt>
                <c:pt idx="5">
                  <c:v>45.83</c:v>
                </c:pt>
                <c:pt idx="6">
                  <c:v>0</c:v>
                </c:pt>
                <c:pt idx="7">
                  <c:v>26.92</c:v>
                </c:pt>
                <c:pt idx="11">
                  <c:v>68.75</c:v>
                </c:pt>
                <c:pt idx="13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FC-4E06-9EAB-372C513D0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78848"/>
        <c:axId val="156833408"/>
      </c:barChart>
      <c:catAx>
        <c:axId val="52878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33408"/>
        <c:crosses val="autoZero"/>
        <c:auto val="1"/>
        <c:lblAlgn val="ctr"/>
        <c:lblOffset val="100"/>
        <c:noMultiLvlLbl val="0"/>
      </c:catAx>
      <c:valAx>
        <c:axId val="1568334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878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849E-2"/>
          <c:y val="0.1114252213885729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25.8</c:v>
                </c:pt>
                <c:pt idx="1">
                  <c:v>66.09</c:v>
                </c:pt>
                <c:pt idx="2">
                  <c:v>7.54</c:v>
                </c:pt>
                <c:pt idx="3">
                  <c:v>0.57999999999999996</c:v>
                </c:pt>
                <c:pt idx="4">
                  <c:v>8.1199999999999992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13.88</c:v>
                </c:pt>
                <c:pt idx="1">
                  <c:v>58.37</c:v>
                </c:pt>
                <c:pt idx="2">
                  <c:v>25.36</c:v>
                </c:pt>
                <c:pt idx="3">
                  <c:v>2.39</c:v>
                </c:pt>
                <c:pt idx="4">
                  <c:v>27.75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4-4570-9D81-045124A06B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16.97</c:v>
                </c:pt>
                <c:pt idx="1">
                  <c:v>53.94</c:v>
                </c:pt>
                <c:pt idx="2">
                  <c:v>25.45</c:v>
                </c:pt>
                <c:pt idx="3">
                  <c:v>3.64</c:v>
                </c:pt>
                <c:pt idx="4">
                  <c:v>29.09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4-4570-9D81-045124A06B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12.69</c:v>
                </c:pt>
                <c:pt idx="1">
                  <c:v>52.28</c:v>
                </c:pt>
                <c:pt idx="2">
                  <c:v>29.95</c:v>
                </c:pt>
                <c:pt idx="3">
                  <c:v>5.08</c:v>
                </c:pt>
                <c:pt idx="4">
                  <c:v>35.03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24-4570-9D81-045124A06B2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25.09</c:v>
                </c:pt>
                <c:pt idx="1">
                  <c:v>50.56</c:v>
                </c:pt>
                <c:pt idx="2">
                  <c:v>20.6</c:v>
                </c:pt>
                <c:pt idx="3">
                  <c:v>3.75</c:v>
                </c:pt>
                <c:pt idx="4">
                  <c:v>24.35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D-45A9-A121-923460ED894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10.06</c:v>
                </c:pt>
                <c:pt idx="1">
                  <c:v>44.38</c:v>
                </c:pt>
                <c:pt idx="2">
                  <c:v>36.090000000000003</c:v>
                </c:pt>
                <c:pt idx="3">
                  <c:v>9.4700000000000006</c:v>
                </c:pt>
                <c:pt idx="4">
                  <c:v>45.56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9D-45A9-A121-923460ED894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</c:v>
                </c:pt>
                <c:pt idx="1">
                  <c:v>49</c:v>
                </c:pt>
                <c:pt idx="2">
                  <c:v>44</c:v>
                </c:pt>
                <c:pt idx="3">
                  <c:v>6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78-41B1-AE00-73EF1848F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05689088"/>
        <c:axId val="132080768"/>
      </c:barChart>
      <c:catAx>
        <c:axId val="305689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080768"/>
        <c:crosses val="autoZero"/>
        <c:auto val="1"/>
        <c:lblAlgn val="ctr"/>
        <c:lblOffset val="100"/>
        <c:noMultiLvlLbl val="0"/>
      </c:catAx>
      <c:valAx>
        <c:axId val="1320807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689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7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СОШ 9</c:v>
                </c:pt>
                <c:pt idx="11">
                  <c:v>СОШ 10</c:v>
                </c:pt>
                <c:pt idx="12">
                  <c:v>СОШ 11</c:v>
                </c:pt>
                <c:pt idx="13">
                  <c:v>СОШ 12</c:v>
                </c:pt>
                <c:pt idx="14">
                  <c:v>ООШ 14</c:v>
                </c:pt>
                <c:pt idx="15">
                  <c:v>СОШ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СОШ 9</c:v>
                </c:pt>
                <c:pt idx="11">
                  <c:v>СОШ 10</c:v>
                </c:pt>
                <c:pt idx="12">
                  <c:v>СОШ 11</c:v>
                </c:pt>
                <c:pt idx="13">
                  <c:v>СОШ 12</c:v>
                </c:pt>
                <c:pt idx="14">
                  <c:v>ООШ 14</c:v>
                </c:pt>
                <c:pt idx="15">
                  <c:v>СОШ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30.48</c:v>
                </c:pt>
                <c:pt idx="1">
                  <c:v>28.57</c:v>
                </c:pt>
                <c:pt idx="14">
                  <c:v>28.57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СОШ 9</c:v>
                </c:pt>
                <c:pt idx="11">
                  <c:v>СОШ 10</c:v>
                </c:pt>
                <c:pt idx="12">
                  <c:v>СОШ 11</c:v>
                </c:pt>
                <c:pt idx="13">
                  <c:v>СОШ 12</c:v>
                </c:pt>
                <c:pt idx="14">
                  <c:v>ООШ 14</c:v>
                </c:pt>
                <c:pt idx="15">
                  <c:v>СОШ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37.549999999999997</c:v>
                </c:pt>
                <c:pt idx="1">
                  <c:v>41.08</c:v>
                </c:pt>
                <c:pt idx="2">
                  <c:v>41.27</c:v>
                </c:pt>
                <c:pt idx="3">
                  <c:v>37.5</c:v>
                </c:pt>
                <c:pt idx="4">
                  <c:v>39.29</c:v>
                </c:pt>
                <c:pt idx="5">
                  <c:v>61.91</c:v>
                </c:pt>
                <c:pt idx="6">
                  <c:v>27.59</c:v>
                </c:pt>
                <c:pt idx="7">
                  <c:v>27.59</c:v>
                </c:pt>
                <c:pt idx="1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6-4B12-ACB3-93EB11166CB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СОШ 9</c:v>
                </c:pt>
                <c:pt idx="11">
                  <c:v>СОШ 10</c:v>
                </c:pt>
                <c:pt idx="12">
                  <c:v>СОШ 11</c:v>
                </c:pt>
                <c:pt idx="13">
                  <c:v>СОШ 12</c:v>
                </c:pt>
                <c:pt idx="14">
                  <c:v>ООШ 14</c:v>
                </c:pt>
                <c:pt idx="15">
                  <c:v>СОШ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38.700000000000003</c:v>
                </c:pt>
                <c:pt idx="1">
                  <c:v>33.229999999999997</c:v>
                </c:pt>
                <c:pt idx="2">
                  <c:v>52.24</c:v>
                </c:pt>
                <c:pt idx="3">
                  <c:v>22.64</c:v>
                </c:pt>
                <c:pt idx="4">
                  <c:v>50</c:v>
                </c:pt>
                <c:pt idx="5">
                  <c:v>41.31</c:v>
                </c:pt>
                <c:pt idx="6">
                  <c:v>14.29</c:v>
                </c:pt>
                <c:pt idx="7">
                  <c:v>22.22</c:v>
                </c:pt>
                <c:pt idx="9">
                  <c:v>11.11</c:v>
                </c:pt>
                <c:pt idx="10">
                  <c:v>28.57</c:v>
                </c:pt>
                <c:pt idx="11">
                  <c:v>13.64</c:v>
                </c:pt>
                <c:pt idx="13">
                  <c:v>54.55</c:v>
                </c:pt>
                <c:pt idx="16">
                  <c:v>8.33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06-4B12-ACB3-93EB11166CB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СОШ 9</c:v>
                </c:pt>
                <c:pt idx="11">
                  <c:v>СОШ 10</c:v>
                </c:pt>
                <c:pt idx="12">
                  <c:v>СОШ 11</c:v>
                </c:pt>
                <c:pt idx="13">
                  <c:v>СОШ 12</c:v>
                </c:pt>
                <c:pt idx="14">
                  <c:v>ООШ 14</c:v>
                </c:pt>
                <c:pt idx="15">
                  <c:v>СОШ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41.04</c:v>
                </c:pt>
                <c:pt idx="1">
                  <c:v>35.08</c:v>
                </c:pt>
                <c:pt idx="2">
                  <c:v>49.09</c:v>
                </c:pt>
                <c:pt idx="3">
                  <c:v>26.67</c:v>
                </c:pt>
                <c:pt idx="4">
                  <c:v>30.44</c:v>
                </c:pt>
                <c:pt idx="5">
                  <c:v>38.090000000000003</c:v>
                </c:pt>
                <c:pt idx="7">
                  <c:v>12.5</c:v>
                </c:pt>
                <c:pt idx="8">
                  <c:v>41.67</c:v>
                </c:pt>
                <c:pt idx="11">
                  <c:v>15.38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06-4B12-ACB3-93EB11166CB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СОШ 9</c:v>
                </c:pt>
                <c:pt idx="11">
                  <c:v>СОШ 10</c:v>
                </c:pt>
                <c:pt idx="12">
                  <c:v>СОШ 11</c:v>
                </c:pt>
                <c:pt idx="13">
                  <c:v>СОШ 12</c:v>
                </c:pt>
                <c:pt idx="14">
                  <c:v>ООШ 14</c:v>
                </c:pt>
                <c:pt idx="15">
                  <c:v>СОШ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43.45</c:v>
                </c:pt>
                <c:pt idx="1">
                  <c:v>41.36</c:v>
                </c:pt>
                <c:pt idx="2">
                  <c:v>22.12</c:v>
                </c:pt>
                <c:pt idx="3">
                  <c:v>38.090000000000003</c:v>
                </c:pt>
                <c:pt idx="4">
                  <c:v>35.29</c:v>
                </c:pt>
                <c:pt idx="5">
                  <c:v>36.840000000000003</c:v>
                </c:pt>
                <c:pt idx="7">
                  <c:v>16.670000000000002</c:v>
                </c:pt>
                <c:pt idx="9">
                  <c:v>52.94</c:v>
                </c:pt>
                <c:pt idx="11">
                  <c:v>13.34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EC-43CE-8F54-F6EADE10F23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СОШ 9</c:v>
                </c:pt>
                <c:pt idx="11">
                  <c:v>СОШ 10</c:v>
                </c:pt>
                <c:pt idx="12">
                  <c:v>СОШ 11</c:v>
                </c:pt>
                <c:pt idx="13">
                  <c:v>СОШ 12</c:v>
                </c:pt>
                <c:pt idx="14">
                  <c:v>ООШ 14</c:v>
                </c:pt>
                <c:pt idx="15">
                  <c:v>СОШ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41.2</c:v>
                </c:pt>
                <c:pt idx="1">
                  <c:v>38.799999999999997</c:v>
                </c:pt>
                <c:pt idx="2">
                  <c:v>37.5</c:v>
                </c:pt>
                <c:pt idx="3">
                  <c:v>39.130000000000003</c:v>
                </c:pt>
                <c:pt idx="4">
                  <c:v>36</c:v>
                </c:pt>
                <c:pt idx="5">
                  <c:v>54.84</c:v>
                </c:pt>
                <c:pt idx="7">
                  <c:v>8</c:v>
                </c:pt>
                <c:pt idx="8">
                  <c:v>60</c:v>
                </c:pt>
                <c:pt idx="11">
                  <c:v>44.44</c:v>
                </c:pt>
                <c:pt idx="12">
                  <c:v>16.670000000000002</c:v>
                </c:pt>
                <c:pt idx="1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EC-43CE-8F54-F6EADE10F23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5</c:v>
                </c:pt>
                <c:pt idx="7">
                  <c:v>СОШ 6</c:v>
                </c:pt>
                <c:pt idx="8">
                  <c:v>СОШ 7</c:v>
                </c:pt>
                <c:pt idx="9">
                  <c:v>СОШ 8</c:v>
                </c:pt>
                <c:pt idx="10">
                  <c:v>СОШ 9</c:v>
                </c:pt>
                <c:pt idx="11">
                  <c:v>СОШ 10</c:v>
                </c:pt>
                <c:pt idx="12">
                  <c:v>СОШ 11</c:v>
                </c:pt>
                <c:pt idx="13">
                  <c:v>СОШ 12</c:v>
                </c:pt>
                <c:pt idx="14">
                  <c:v>ООШ 14</c:v>
                </c:pt>
                <c:pt idx="15">
                  <c:v>СОШ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42.86</c:v>
                </c:pt>
                <c:pt idx="1">
                  <c:v>38.61</c:v>
                </c:pt>
                <c:pt idx="2">
                  <c:v>40.74</c:v>
                </c:pt>
                <c:pt idx="3">
                  <c:v>15.15</c:v>
                </c:pt>
                <c:pt idx="4">
                  <c:v>57.69</c:v>
                </c:pt>
                <c:pt idx="5">
                  <c:v>87.1</c:v>
                </c:pt>
                <c:pt idx="7">
                  <c:v>10</c:v>
                </c:pt>
                <c:pt idx="11">
                  <c:v>11.11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F6-433F-9880-2CED43D98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689600"/>
        <c:axId val="132083648"/>
      </c:barChart>
      <c:catAx>
        <c:axId val="305689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083648"/>
        <c:crosses val="autoZero"/>
        <c:auto val="1"/>
        <c:lblAlgn val="ctr"/>
        <c:lblOffset val="100"/>
        <c:noMultiLvlLbl val="0"/>
      </c:catAx>
      <c:valAx>
        <c:axId val="1320836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5689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904E-2"/>
          <c:y val="0.11142522138857297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14.29</c:v>
                </c:pt>
                <c:pt idx="1">
                  <c:v>57.14</c:v>
                </c:pt>
                <c:pt idx="2">
                  <c:v>28.57</c:v>
                </c:pt>
                <c:pt idx="3">
                  <c:v>0</c:v>
                </c:pt>
                <c:pt idx="4">
                  <c:v>28.57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11.89</c:v>
                </c:pt>
                <c:pt idx="1">
                  <c:v>47.03</c:v>
                </c:pt>
                <c:pt idx="2">
                  <c:v>32.43</c:v>
                </c:pt>
                <c:pt idx="3">
                  <c:v>8.65</c:v>
                </c:pt>
                <c:pt idx="4">
                  <c:v>41.08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0-4FA9-9A51-78656F6972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12.26</c:v>
                </c:pt>
                <c:pt idx="1">
                  <c:v>54.52</c:v>
                </c:pt>
                <c:pt idx="2">
                  <c:v>25.81</c:v>
                </c:pt>
                <c:pt idx="3">
                  <c:v>7.42</c:v>
                </c:pt>
                <c:pt idx="4">
                  <c:v>33.229999999999997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20-4FA9-9A51-78656F6972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13.07</c:v>
                </c:pt>
                <c:pt idx="1">
                  <c:v>45.89</c:v>
                </c:pt>
                <c:pt idx="2">
                  <c:v>32.229999999999997</c:v>
                </c:pt>
                <c:pt idx="3">
                  <c:v>8.81</c:v>
                </c:pt>
                <c:pt idx="4">
                  <c:v>41.04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20-4FA9-9A51-78656F69727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20.94</c:v>
                </c:pt>
                <c:pt idx="1">
                  <c:v>37.700000000000003</c:v>
                </c:pt>
                <c:pt idx="2">
                  <c:v>31.41</c:v>
                </c:pt>
                <c:pt idx="3">
                  <c:v>9.9499999999999993</c:v>
                </c:pt>
                <c:pt idx="4">
                  <c:v>41.36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5-434B-AC5B-B9F71234522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22.95</c:v>
                </c:pt>
                <c:pt idx="1">
                  <c:v>38.25</c:v>
                </c:pt>
                <c:pt idx="2">
                  <c:v>27.87</c:v>
                </c:pt>
                <c:pt idx="3">
                  <c:v>10.93</c:v>
                </c:pt>
                <c:pt idx="4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15-434B-AC5B-B9F71234522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31.65</c:v>
                </c:pt>
                <c:pt idx="1">
                  <c:v>29.75</c:v>
                </c:pt>
                <c:pt idx="2">
                  <c:v>30.38</c:v>
                </c:pt>
                <c:pt idx="3">
                  <c:v>8.23</c:v>
                </c:pt>
                <c:pt idx="4">
                  <c:v>38.61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6-430E-A70E-461C014DB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06109440"/>
        <c:axId val="132086528"/>
      </c:barChart>
      <c:catAx>
        <c:axId val="306109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086528"/>
        <c:crosses val="autoZero"/>
        <c:auto val="1"/>
        <c:lblAlgn val="ctr"/>
        <c:lblOffset val="100"/>
        <c:noMultiLvlLbl val="0"/>
      </c:catAx>
      <c:valAx>
        <c:axId val="1320865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109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7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27.33</c:v>
                </c:pt>
                <c:pt idx="1">
                  <c:v>8.9600000000000009</c:v>
                </c:pt>
                <c:pt idx="2">
                  <c:v>19.399999999999999</c:v>
                </c:pt>
                <c:pt idx="3">
                  <c:v>3.57</c:v>
                </c:pt>
                <c:pt idx="4">
                  <c:v>0</c:v>
                </c:pt>
                <c:pt idx="5">
                  <c:v>10.34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44.44</c:v>
                </c:pt>
                <c:pt idx="10">
                  <c:v>8.33</c:v>
                </c:pt>
                <c:pt idx="11">
                  <c:v>4.55</c:v>
                </c:pt>
                <c:pt idx="12">
                  <c:v>0</c:v>
                </c:pt>
                <c:pt idx="13">
                  <c:v>0</c:v>
                </c:pt>
                <c:pt idx="14">
                  <c:v>14.29</c:v>
                </c:pt>
                <c:pt idx="15">
                  <c:v>11.11</c:v>
                </c:pt>
                <c:pt idx="16">
                  <c:v>14.29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32.840000000000003</c:v>
                </c:pt>
                <c:pt idx="1">
                  <c:v>16.88</c:v>
                </c:pt>
                <c:pt idx="2">
                  <c:v>13.64</c:v>
                </c:pt>
                <c:pt idx="3">
                  <c:v>31.58</c:v>
                </c:pt>
                <c:pt idx="4">
                  <c:v>33.33</c:v>
                </c:pt>
                <c:pt idx="5">
                  <c:v>5.26</c:v>
                </c:pt>
                <c:pt idx="7">
                  <c:v>20.69</c:v>
                </c:pt>
                <c:pt idx="8">
                  <c:v>20</c:v>
                </c:pt>
                <c:pt idx="11">
                  <c:v>8</c:v>
                </c:pt>
                <c:pt idx="13">
                  <c:v>0</c:v>
                </c:pt>
                <c:pt idx="1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8-4B81-9143-C3C4DCD05B9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38.46</c:v>
                </c:pt>
                <c:pt idx="1">
                  <c:v>28.27</c:v>
                </c:pt>
                <c:pt idx="2">
                  <c:v>45.71</c:v>
                </c:pt>
                <c:pt idx="3">
                  <c:v>36.36</c:v>
                </c:pt>
                <c:pt idx="4">
                  <c:v>8.6999999999999993</c:v>
                </c:pt>
                <c:pt idx="5">
                  <c:v>34.090000000000003</c:v>
                </c:pt>
                <c:pt idx="7">
                  <c:v>31.58</c:v>
                </c:pt>
                <c:pt idx="8">
                  <c:v>23.08</c:v>
                </c:pt>
                <c:pt idx="11">
                  <c:v>10</c:v>
                </c:pt>
                <c:pt idx="12">
                  <c:v>10.75</c:v>
                </c:pt>
                <c:pt idx="13">
                  <c:v>9.09</c:v>
                </c:pt>
                <c:pt idx="1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88-4B81-9143-C3C4DCD05B9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39.770000000000003</c:v>
                </c:pt>
                <c:pt idx="1">
                  <c:v>36.97</c:v>
                </c:pt>
                <c:pt idx="2">
                  <c:v>47.62</c:v>
                </c:pt>
                <c:pt idx="3">
                  <c:v>39.130000000000003</c:v>
                </c:pt>
                <c:pt idx="4">
                  <c:v>33.33</c:v>
                </c:pt>
                <c:pt idx="5">
                  <c:v>41.67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8-4B81-9143-C3C4DCD05B9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40.56</c:v>
                </c:pt>
                <c:pt idx="1">
                  <c:v>29.45</c:v>
                </c:pt>
                <c:pt idx="2">
                  <c:v>50</c:v>
                </c:pt>
                <c:pt idx="3">
                  <c:v>25</c:v>
                </c:pt>
                <c:pt idx="4">
                  <c:v>22.5</c:v>
                </c:pt>
                <c:pt idx="5">
                  <c:v>32</c:v>
                </c:pt>
                <c:pt idx="7">
                  <c:v>15.79</c:v>
                </c:pt>
                <c:pt idx="1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FF-40B2-B7BA-C7C7C2C484F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41.1</c:v>
                </c:pt>
                <c:pt idx="1">
                  <c:v>31.54</c:v>
                </c:pt>
                <c:pt idx="2">
                  <c:v>56.52</c:v>
                </c:pt>
                <c:pt idx="3">
                  <c:v>5.88</c:v>
                </c:pt>
                <c:pt idx="4">
                  <c:v>45.46</c:v>
                </c:pt>
                <c:pt idx="5">
                  <c:v>33.33</c:v>
                </c:pt>
                <c:pt idx="7">
                  <c:v>8.34</c:v>
                </c:pt>
                <c:pt idx="12">
                  <c:v>0</c:v>
                </c:pt>
                <c:pt idx="15">
                  <c:v>50</c:v>
                </c:pt>
                <c:pt idx="16">
                  <c:v>43.75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FF-40B2-B7BA-C7C7C2C484F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45.75</c:v>
                </c:pt>
                <c:pt idx="1">
                  <c:v>30.24</c:v>
                </c:pt>
                <c:pt idx="2">
                  <c:v>39.29</c:v>
                </c:pt>
                <c:pt idx="3">
                  <c:v>23.08</c:v>
                </c:pt>
                <c:pt idx="4">
                  <c:v>28</c:v>
                </c:pt>
                <c:pt idx="7">
                  <c:v>29.41</c:v>
                </c:pt>
                <c:pt idx="9">
                  <c:v>7.14</c:v>
                </c:pt>
                <c:pt idx="10">
                  <c:v>29.41</c:v>
                </c:pt>
                <c:pt idx="11">
                  <c:v>46.67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5-4E82-9E1D-5B38441E7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107392"/>
        <c:axId val="133129920"/>
      </c:barChart>
      <c:catAx>
        <c:axId val="306107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129920"/>
        <c:crosses val="autoZero"/>
        <c:auto val="1"/>
        <c:lblAlgn val="ctr"/>
        <c:lblOffset val="100"/>
        <c:noMultiLvlLbl val="0"/>
      </c:catAx>
      <c:valAx>
        <c:axId val="133129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107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904E-2"/>
          <c:y val="0.11142522138857297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41.74</c:v>
                </c:pt>
                <c:pt idx="1">
                  <c:v>49.3</c:v>
                </c:pt>
                <c:pt idx="2">
                  <c:v>8.68</c:v>
                </c:pt>
                <c:pt idx="3">
                  <c:v>0.28000000000000003</c:v>
                </c:pt>
                <c:pt idx="4">
                  <c:v>8.9600000000000009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31.25</c:v>
                </c:pt>
                <c:pt idx="1">
                  <c:v>51.88</c:v>
                </c:pt>
                <c:pt idx="2">
                  <c:v>15.63</c:v>
                </c:pt>
                <c:pt idx="3">
                  <c:v>1.25</c:v>
                </c:pt>
                <c:pt idx="4">
                  <c:v>16.88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0-4A81-B82A-51807771A8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18.57</c:v>
                </c:pt>
                <c:pt idx="1">
                  <c:v>53.16</c:v>
                </c:pt>
                <c:pt idx="2">
                  <c:v>25.32</c:v>
                </c:pt>
                <c:pt idx="3">
                  <c:v>2.95</c:v>
                </c:pt>
                <c:pt idx="4">
                  <c:v>28.27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0-4A81-B82A-51807771A88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11.76</c:v>
                </c:pt>
                <c:pt idx="1">
                  <c:v>51.26</c:v>
                </c:pt>
                <c:pt idx="2">
                  <c:v>26.05</c:v>
                </c:pt>
                <c:pt idx="3">
                  <c:v>10.92</c:v>
                </c:pt>
                <c:pt idx="4">
                  <c:v>36.97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40-4A81-B82A-51807771A88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12.33</c:v>
                </c:pt>
                <c:pt idx="1">
                  <c:v>58.22</c:v>
                </c:pt>
                <c:pt idx="2">
                  <c:v>25.34</c:v>
                </c:pt>
                <c:pt idx="3">
                  <c:v>4.1100000000000003</c:v>
                </c:pt>
                <c:pt idx="4">
                  <c:v>29.45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07-4B48-872B-AD33A386115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12.75</c:v>
                </c:pt>
                <c:pt idx="1">
                  <c:v>55.7</c:v>
                </c:pt>
                <c:pt idx="2">
                  <c:v>24.16</c:v>
                </c:pt>
                <c:pt idx="3">
                  <c:v>7.38</c:v>
                </c:pt>
                <c:pt idx="4">
                  <c:v>31.54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07-4B48-872B-AD33A386115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4.6500000000000004</c:v>
                </c:pt>
                <c:pt idx="1">
                  <c:v>65.12</c:v>
                </c:pt>
                <c:pt idx="2">
                  <c:v>27.91</c:v>
                </c:pt>
                <c:pt idx="3">
                  <c:v>2.33</c:v>
                </c:pt>
                <c:pt idx="4">
                  <c:v>30.24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40-4EDF-B52F-06199F154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06285568"/>
        <c:axId val="133132800"/>
      </c:barChart>
      <c:catAx>
        <c:axId val="30628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132800"/>
        <c:crosses val="autoZero"/>
        <c:auto val="1"/>
        <c:lblAlgn val="ctr"/>
        <c:lblOffset val="100"/>
        <c:noMultiLvlLbl val="0"/>
      </c:catAx>
      <c:valAx>
        <c:axId val="1331328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285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811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48.61</c:v>
                </c:pt>
                <c:pt idx="1">
                  <c:v>35.520000000000003</c:v>
                </c:pt>
                <c:pt idx="3">
                  <c:v>78.58</c:v>
                </c:pt>
                <c:pt idx="4">
                  <c:v>30.77</c:v>
                </c:pt>
                <c:pt idx="5">
                  <c:v>0</c:v>
                </c:pt>
                <c:pt idx="6">
                  <c:v>0</c:v>
                </c:pt>
                <c:pt idx="7">
                  <c:v>38.64</c:v>
                </c:pt>
                <c:pt idx="8">
                  <c:v>0</c:v>
                </c:pt>
                <c:pt idx="9">
                  <c:v>5</c:v>
                </c:pt>
                <c:pt idx="10">
                  <c:v>46.66</c:v>
                </c:pt>
                <c:pt idx="11">
                  <c:v>27.27</c:v>
                </c:pt>
                <c:pt idx="12">
                  <c:v>44.44</c:v>
                </c:pt>
                <c:pt idx="13">
                  <c:v>50</c:v>
                </c:pt>
                <c:pt idx="14">
                  <c:v>75</c:v>
                </c:pt>
                <c:pt idx="15">
                  <c:v>18.18</c:v>
                </c:pt>
                <c:pt idx="16">
                  <c:v>61.53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55.01</c:v>
                </c:pt>
                <c:pt idx="1">
                  <c:v>43.51</c:v>
                </c:pt>
                <c:pt idx="2">
                  <c:v>64.52</c:v>
                </c:pt>
                <c:pt idx="3">
                  <c:v>37.93</c:v>
                </c:pt>
                <c:pt idx="4">
                  <c:v>17.86</c:v>
                </c:pt>
                <c:pt idx="5">
                  <c:v>31.79</c:v>
                </c:pt>
                <c:pt idx="7">
                  <c:v>66.67</c:v>
                </c:pt>
                <c:pt idx="10">
                  <c:v>55.56</c:v>
                </c:pt>
                <c:pt idx="14">
                  <c:v>0</c:v>
                </c:pt>
                <c:pt idx="16">
                  <c:v>27.27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B-4CE8-BA86-7FD3CBD4EED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52.06</c:v>
                </c:pt>
                <c:pt idx="1">
                  <c:v>60.79</c:v>
                </c:pt>
                <c:pt idx="2">
                  <c:v>68.650000000000006</c:v>
                </c:pt>
                <c:pt idx="3">
                  <c:v>74.47</c:v>
                </c:pt>
                <c:pt idx="4">
                  <c:v>50</c:v>
                </c:pt>
                <c:pt idx="5">
                  <c:v>48.14</c:v>
                </c:pt>
                <c:pt idx="7">
                  <c:v>57.15</c:v>
                </c:pt>
                <c:pt idx="9">
                  <c:v>55.56</c:v>
                </c:pt>
                <c:pt idx="10">
                  <c:v>38.46</c:v>
                </c:pt>
                <c:pt idx="1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6B-4CE8-BA86-7FD3CBD4EED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0">
                  <c:v>53.39</c:v>
                </c:pt>
                <c:pt idx="1">
                  <c:v>51.98</c:v>
                </c:pt>
                <c:pt idx="2">
                  <c:v>59.09</c:v>
                </c:pt>
                <c:pt idx="3">
                  <c:v>79.41</c:v>
                </c:pt>
                <c:pt idx="4">
                  <c:v>35.71</c:v>
                </c:pt>
                <c:pt idx="5">
                  <c:v>15.79</c:v>
                </c:pt>
                <c:pt idx="6">
                  <c:v>20</c:v>
                </c:pt>
                <c:pt idx="7">
                  <c:v>66.67</c:v>
                </c:pt>
                <c:pt idx="8">
                  <c:v>58.33</c:v>
                </c:pt>
                <c:pt idx="10">
                  <c:v>36.36</c:v>
                </c:pt>
                <c:pt idx="11">
                  <c:v>58.33</c:v>
                </c:pt>
                <c:pt idx="13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6B-4CE8-BA86-7FD3CBD4EED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53.36</c:v>
                </c:pt>
                <c:pt idx="1">
                  <c:v>51.32</c:v>
                </c:pt>
                <c:pt idx="2">
                  <c:v>59.62</c:v>
                </c:pt>
                <c:pt idx="3">
                  <c:v>61.22</c:v>
                </c:pt>
                <c:pt idx="4">
                  <c:v>53.58</c:v>
                </c:pt>
                <c:pt idx="5">
                  <c:v>36</c:v>
                </c:pt>
                <c:pt idx="6">
                  <c:v>33.33</c:v>
                </c:pt>
                <c:pt idx="7">
                  <c:v>26.31</c:v>
                </c:pt>
                <c:pt idx="8">
                  <c:v>55.55</c:v>
                </c:pt>
                <c:pt idx="10">
                  <c:v>62.5</c:v>
                </c:pt>
                <c:pt idx="11">
                  <c:v>53.84</c:v>
                </c:pt>
                <c:pt idx="12">
                  <c:v>50</c:v>
                </c:pt>
                <c:pt idx="14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9-42FE-A978-431516AE8BD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49.47</c:v>
                </c:pt>
                <c:pt idx="1">
                  <c:v>47.9</c:v>
                </c:pt>
                <c:pt idx="2">
                  <c:v>44.82</c:v>
                </c:pt>
                <c:pt idx="3">
                  <c:v>52.39</c:v>
                </c:pt>
                <c:pt idx="4">
                  <c:v>35.72</c:v>
                </c:pt>
                <c:pt idx="5">
                  <c:v>42.11</c:v>
                </c:pt>
                <c:pt idx="6">
                  <c:v>0</c:v>
                </c:pt>
                <c:pt idx="7">
                  <c:v>66.67</c:v>
                </c:pt>
                <c:pt idx="8">
                  <c:v>66.66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29-42FE-A978-431516AE8BD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Лист1!$I$2:$I$18</c:f>
              <c:numCache>
                <c:formatCode>General</c:formatCode>
                <c:ptCount val="17"/>
                <c:pt idx="0">
                  <c:v>51.14</c:v>
                </c:pt>
                <c:pt idx="1">
                  <c:v>46.04</c:v>
                </c:pt>
                <c:pt idx="2">
                  <c:v>74.08</c:v>
                </c:pt>
                <c:pt idx="3">
                  <c:v>63.64</c:v>
                </c:pt>
                <c:pt idx="4">
                  <c:v>32</c:v>
                </c:pt>
                <c:pt idx="5">
                  <c:v>25</c:v>
                </c:pt>
                <c:pt idx="7">
                  <c:v>33.33</c:v>
                </c:pt>
                <c:pt idx="1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09-4685-BD67-8C45F31A5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286080"/>
        <c:axId val="184401920"/>
      </c:barChart>
      <c:catAx>
        <c:axId val="306286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01920"/>
        <c:crosses val="autoZero"/>
        <c:auto val="1"/>
        <c:lblAlgn val="ctr"/>
        <c:lblOffset val="100"/>
        <c:noMultiLvlLbl val="0"/>
      </c:catAx>
      <c:valAx>
        <c:axId val="184401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286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974E-2"/>
          <c:y val="0.11142522138857303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18.75</c:v>
                </c:pt>
                <c:pt idx="1">
                  <c:v>45.72</c:v>
                </c:pt>
                <c:pt idx="2">
                  <c:v>29.93</c:v>
                </c:pt>
                <c:pt idx="3">
                  <c:v>5.59</c:v>
                </c:pt>
                <c:pt idx="4">
                  <c:v>35.520000000000003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7.79</c:v>
                </c:pt>
                <c:pt idx="1">
                  <c:v>48.7</c:v>
                </c:pt>
                <c:pt idx="2">
                  <c:v>32.47</c:v>
                </c:pt>
                <c:pt idx="3">
                  <c:v>11.04</c:v>
                </c:pt>
                <c:pt idx="4">
                  <c:v>43.51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7-4ABA-A46E-FFFD0444C7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7.05</c:v>
                </c:pt>
                <c:pt idx="1">
                  <c:v>32.369999999999997</c:v>
                </c:pt>
                <c:pt idx="2">
                  <c:v>45.37</c:v>
                </c:pt>
                <c:pt idx="3">
                  <c:v>15.42</c:v>
                </c:pt>
                <c:pt idx="4">
                  <c:v>60.79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87-4ABA-A46E-FFFD0444C75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6.44</c:v>
                </c:pt>
                <c:pt idx="1">
                  <c:v>41.58</c:v>
                </c:pt>
                <c:pt idx="2">
                  <c:v>38.119999999999997</c:v>
                </c:pt>
                <c:pt idx="3">
                  <c:v>13.86</c:v>
                </c:pt>
                <c:pt idx="4">
                  <c:v>51.98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87-4ABA-A46E-FFFD0444C75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8.33</c:v>
                </c:pt>
                <c:pt idx="1">
                  <c:v>40.35</c:v>
                </c:pt>
                <c:pt idx="2">
                  <c:v>38.36</c:v>
                </c:pt>
                <c:pt idx="3">
                  <c:v>12.72</c:v>
                </c:pt>
                <c:pt idx="4">
                  <c:v>51.32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08-4820-8EE3-D0011C9B163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10.92</c:v>
                </c:pt>
                <c:pt idx="1">
                  <c:v>41.18</c:v>
                </c:pt>
                <c:pt idx="2">
                  <c:v>35.29</c:v>
                </c:pt>
                <c:pt idx="3">
                  <c:v>12.61</c:v>
                </c:pt>
                <c:pt idx="4">
                  <c:v>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08-4820-8EE3-D0011C9B163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7.91</c:v>
                </c:pt>
                <c:pt idx="1">
                  <c:v>46.04</c:v>
                </c:pt>
                <c:pt idx="2">
                  <c:v>35.25</c:v>
                </c:pt>
                <c:pt idx="3">
                  <c:v>10.79</c:v>
                </c:pt>
                <c:pt idx="4">
                  <c:v>46.04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23-470F-8A8B-F9176752B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06682880"/>
        <c:axId val="45019648"/>
      </c:barChart>
      <c:catAx>
        <c:axId val="30668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19648"/>
        <c:crosses val="autoZero"/>
        <c:auto val="1"/>
        <c:lblAlgn val="ctr"/>
        <c:lblOffset val="100"/>
        <c:noMultiLvlLbl val="0"/>
      </c:catAx>
      <c:valAx>
        <c:axId val="450196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682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811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48.83</c:v>
                </c:pt>
                <c:pt idx="1">
                  <c:v>53.08</c:v>
                </c:pt>
                <c:pt idx="2">
                  <c:v>85</c:v>
                </c:pt>
                <c:pt idx="3">
                  <c:v>40</c:v>
                </c:pt>
                <c:pt idx="4">
                  <c:v>57.14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52.94</c:v>
                </c:pt>
                <c:pt idx="1">
                  <c:v>48.93</c:v>
                </c:pt>
                <c:pt idx="2">
                  <c:v>65</c:v>
                </c:pt>
                <c:pt idx="3">
                  <c:v>53.85</c:v>
                </c:pt>
                <c:pt idx="4">
                  <c:v>35.72</c:v>
                </c:pt>
                <c:pt idx="5">
                  <c:v>36.840000000000003</c:v>
                </c:pt>
                <c:pt idx="12">
                  <c:v>43.75</c:v>
                </c:pt>
                <c:pt idx="14">
                  <c:v>58.34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3-4F99-82E9-A1523293A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286080"/>
        <c:axId val="184401920"/>
      </c:barChart>
      <c:catAx>
        <c:axId val="306286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01920"/>
        <c:crosses val="autoZero"/>
        <c:auto val="1"/>
        <c:lblAlgn val="ctr"/>
        <c:lblOffset val="100"/>
        <c:noMultiLvlLbl val="0"/>
      </c:catAx>
      <c:valAx>
        <c:axId val="184401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286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974E-2"/>
          <c:y val="0.11142522138857303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13.58</c:v>
                </c:pt>
                <c:pt idx="1">
                  <c:v>33.33</c:v>
                </c:pt>
                <c:pt idx="2">
                  <c:v>38.270000000000003</c:v>
                </c:pt>
                <c:pt idx="3">
                  <c:v>14.81</c:v>
                </c:pt>
                <c:pt idx="4">
                  <c:v>53.08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9.57</c:v>
                </c:pt>
                <c:pt idx="1">
                  <c:v>41.49</c:v>
                </c:pt>
                <c:pt idx="2">
                  <c:v>34.04</c:v>
                </c:pt>
                <c:pt idx="3">
                  <c:v>14.89</c:v>
                </c:pt>
                <c:pt idx="4">
                  <c:v>48.93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1A-4F5D-B2D3-40A5EA4E1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06682880"/>
        <c:axId val="45019648"/>
      </c:barChart>
      <c:catAx>
        <c:axId val="30668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19648"/>
        <c:crosses val="autoZero"/>
        <c:auto val="1"/>
        <c:lblAlgn val="ctr"/>
        <c:lblOffset val="100"/>
        <c:noMultiLvlLbl val="0"/>
      </c:catAx>
      <c:valAx>
        <c:axId val="450196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682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811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51.24</c:v>
                </c:pt>
                <c:pt idx="1">
                  <c:v>37.21</c:v>
                </c:pt>
                <c:pt idx="2">
                  <c:v>53.34</c:v>
                </c:pt>
                <c:pt idx="3">
                  <c:v>8.34</c:v>
                </c:pt>
                <c:pt idx="4">
                  <c:v>44</c:v>
                </c:pt>
                <c:pt idx="5">
                  <c:v>50</c:v>
                </c:pt>
                <c:pt idx="7">
                  <c:v>28.57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51.77</c:v>
                </c:pt>
                <c:pt idx="1">
                  <c:v>64.569999999999993</c:v>
                </c:pt>
                <c:pt idx="2">
                  <c:v>55.56</c:v>
                </c:pt>
                <c:pt idx="3">
                  <c:v>72.42</c:v>
                </c:pt>
                <c:pt idx="4">
                  <c:v>76</c:v>
                </c:pt>
                <c:pt idx="5">
                  <c:v>48.27</c:v>
                </c:pt>
                <c:pt idx="7">
                  <c:v>85</c:v>
                </c:pt>
                <c:pt idx="8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4B-45ED-BEB7-E3EFBC6A9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286080"/>
        <c:axId val="184401920"/>
      </c:barChart>
      <c:catAx>
        <c:axId val="306286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01920"/>
        <c:crosses val="autoZero"/>
        <c:auto val="1"/>
        <c:lblAlgn val="ctr"/>
        <c:lblOffset val="100"/>
        <c:noMultiLvlLbl val="0"/>
      </c:catAx>
      <c:valAx>
        <c:axId val="184401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286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12.5</c:v>
                </c:pt>
                <c:pt idx="1">
                  <c:v>41</c:v>
                </c:pt>
                <c:pt idx="2">
                  <c:v>34.4</c:v>
                </c:pt>
                <c:pt idx="3">
                  <c:v>12</c:v>
                </c:pt>
                <c:pt idx="4">
                  <c:v>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19.899999999999999</c:v>
                </c:pt>
                <c:pt idx="1">
                  <c:v>41.9</c:v>
                </c:pt>
                <c:pt idx="2">
                  <c:v>27.2</c:v>
                </c:pt>
                <c:pt idx="3">
                  <c:v>11</c:v>
                </c:pt>
                <c:pt idx="4">
                  <c:v>38.200000000000003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21.48</c:v>
                </c:pt>
                <c:pt idx="1">
                  <c:v>45.9</c:v>
                </c:pt>
                <c:pt idx="2">
                  <c:v>25.19</c:v>
                </c:pt>
                <c:pt idx="3">
                  <c:v>7.42</c:v>
                </c:pt>
                <c:pt idx="4">
                  <c:v>32.61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E8-4E83-BFB4-77852F8CE4E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7.77</c:v>
                </c:pt>
                <c:pt idx="1">
                  <c:v>38.28</c:v>
                </c:pt>
                <c:pt idx="2">
                  <c:v>38.42</c:v>
                </c:pt>
                <c:pt idx="3">
                  <c:v>15.54</c:v>
                </c:pt>
                <c:pt idx="4">
                  <c:v>53.96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E8-4E83-BFB4-77852F8CE4E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11.54</c:v>
                </c:pt>
                <c:pt idx="1">
                  <c:v>39.74</c:v>
                </c:pt>
                <c:pt idx="2">
                  <c:v>35.47</c:v>
                </c:pt>
                <c:pt idx="3">
                  <c:v>13.25</c:v>
                </c:pt>
                <c:pt idx="4">
                  <c:v>48.72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E8-4E83-BFB4-77852F8CE4E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7.86</c:v>
                </c:pt>
                <c:pt idx="1">
                  <c:v>37.75</c:v>
                </c:pt>
                <c:pt idx="2">
                  <c:v>38.979999999999997</c:v>
                </c:pt>
                <c:pt idx="3">
                  <c:v>15.41</c:v>
                </c:pt>
                <c:pt idx="4">
                  <c:v>54.341000000000001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E8-4E83-BFB4-77852F8CE4E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5.0199999999999996</c:v>
                </c:pt>
                <c:pt idx="1">
                  <c:v>39.479999999999997</c:v>
                </c:pt>
                <c:pt idx="2">
                  <c:v>41.79</c:v>
                </c:pt>
                <c:pt idx="3">
                  <c:v>13.7</c:v>
                </c:pt>
                <c:pt idx="4">
                  <c:v>55.49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64-4E32-BEC0-9084E60DAC5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8.7799999999999994</c:v>
                </c:pt>
                <c:pt idx="1">
                  <c:v>42.57</c:v>
                </c:pt>
                <c:pt idx="2">
                  <c:v>32.21</c:v>
                </c:pt>
                <c:pt idx="3">
                  <c:v>16.440000000000001</c:v>
                </c:pt>
                <c:pt idx="4">
                  <c:v>48.65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64-4E32-BEC0-9084E60DAC5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8.02</c:v>
                </c:pt>
                <c:pt idx="1">
                  <c:v>42.92</c:v>
                </c:pt>
                <c:pt idx="2">
                  <c:v>36.79</c:v>
                </c:pt>
                <c:pt idx="3">
                  <c:v>12.26</c:v>
                </c:pt>
                <c:pt idx="4">
                  <c:v>49.05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AD-4D8B-A438-4D53C55ED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30246656"/>
        <c:axId val="130490944"/>
      </c:barChart>
      <c:catAx>
        <c:axId val="130246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490944"/>
        <c:crosses val="autoZero"/>
        <c:auto val="1"/>
        <c:lblAlgn val="ctr"/>
        <c:lblOffset val="100"/>
        <c:noMultiLvlLbl val="0"/>
      </c:catAx>
      <c:valAx>
        <c:axId val="130490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246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974E-2"/>
          <c:y val="0.11142522138857303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19.38</c:v>
                </c:pt>
                <c:pt idx="1">
                  <c:v>43.41</c:v>
                </c:pt>
                <c:pt idx="2">
                  <c:v>24.03</c:v>
                </c:pt>
                <c:pt idx="3">
                  <c:v>13.18</c:v>
                </c:pt>
                <c:pt idx="4">
                  <c:v>37.21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7.09</c:v>
                </c:pt>
                <c:pt idx="1">
                  <c:v>28.35</c:v>
                </c:pt>
                <c:pt idx="2">
                  <c:v>36.22</c:v>
                </c:pt>
                <c:pt idx="3">
                  <c:v>28.35</c:v>
                </c:pt>
                <c:pt idx="4">
                  <c:v>64.569999999999993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B3-42F4-B23D-0588F3A14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06682880"/>
        <c:axId val="45019648"/>
      </c:barChart>
      <c:catAx>
        <c:axId val="30668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19648"/>
        <c:crosses val="autoZero"/>
        <c:auto val="1"/>
        <c:lblAlgn val="ctr"/>
        <c:lblOffset val="100"/>
        <c:noMultiLvlLbl val="0"/>
      </c:catAx>
      <c:valAx>
        <c:axId val="450196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682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811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51.98</c:v>
                </c:pt>
                <c:pt idx="1">
                  <c:v>44.44</c:v>
                </c:pt>
                <c:pt idx="2">
                  <c:v>33.33</c:v>
                </c:pt>
                <c:pt idx="3">
                  <c:v>45</c:v>
                </c:pt>
                <c:pt idx="4">
                  <c:v>40</c:v>
                </c:pt>
                <c:pt idx="5">
                  <c:v>82.76</c:v>
                </c:pt>
                <c:pt idx="9">
                  <c:v>4.76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55.77</c:v>
                </c:pt>
                <c:pt idx="1">
                  <c:v>38.21</c:v>
                </c:pt>
                <c:pt idx="3">
                  <c:v>62.5</c:v>
                </c:pt>
                <c:pt idx="4">
                  <c:v>60.86</c:v>
                </c:pt>
                <c:pt idx="5">
                  <c:v>32</c:v>
                </c:pt>
                <c:pt idx="13">
                  <c:v>16.670000000000002</c:v>
                </c:pt>
                <c:pt idx="14">
                  <c:v>33.33</c:v>
                </c:pt>
                <c:pt idx="15">
                  <c:v>33.33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5B-4BA0-9E7F-DD49D028A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286080"/>
        <c:axId val="184401920"/>
      </c:barChart>
      <c:catAx>
        <c:axId val="306286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01920"/>
        <c:crosses val="autoZero"/>
        <c:auto val="1"/>
        <c:lblAlgn val="ctr"/>
        <c:lblOffset val="100"/>
        <c:noMultiLvlLbl val="0"/>
      </c:catAx>
      <c:valAx>
        <c:axId val="184401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286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974E-2"/>
          <c:y val="0.11142522138857303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18.350000000000001</c:v>
                </c:pt>
                <c:pt idx="1">
                  <c:v>37.61</c:v>
                </c:pt>
                <c:pt idx="2">
                  <c:v>36.700000000000003</c:v>
                </c:pt>
                <c:pt idx="3">
                  <c:v>7.34</c:v>
                </c:pt>
                <c:pt idx="4">
                  <c:v>44.04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8.99</c:v>
                </c:pt>
                <c:pt idx="1">
                  <c:v>52.81</c:v>
                </c:pt>
                <c:pt idx="2">
                  <c:v>23.6</c:v>
                </c:pt>
                <c:pt idx="3">
                  <c:v>14.61</c:v>
                </c:pt>
                <c:pt idx="4">
                  <c:v>38.21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DF-43C6-A1BB-2F9E569D7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06682880"/>
        <c:axId val="45019648"/>
      </c:barChart>
      <c:catAx>
        <c:axId val="30668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19648"/>
        <c:crosses val="autoZero"/>
        <c:auto val="1"/>
        <c:lblAlgn val="ctr"/>
        <c:lblOffset val="100"/>
        <c:noMultiLvlLbl val="0"/>
      </c:catAx>
      <c:valAx>
        <c:axId val="450196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682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61.8</c:v>
                </c:pt>
                <c:pt idx="1">
                  <c:v>41.6</c:v>
                </c:pt>
                <c:pt idx="2">
                  <c:v>53.6</c:v>
                </c:pt>
                <c:pt idx="4">
                  <c:v>67.400000000000006</c:v>
                </c:pt>
                <c:pt idx="5">
                  <c:v>32.1</c:v>
                </c:pt>
                <c:pt idx="6">
                  <c:v>7.7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Лист1!$C$2:$C$11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55.5</c:v>
                </c:pt>
                <c:pt idx="1">
                  <c:v>43.7</c:v>
                </c:pt>
                <c:pt idx="2">
                  <c:v>72.099999999999994</c:v>
                </c:pt>
                <c:pt idx="4">
                  <c:v>8.3000000000000007</c:v>
                </c:pt>
                <c:pt idx="5">
                  <c:v>6.2</c:v>
                </c:pt>
                <c:pt idx="6">
                  <c:v>29.2</c:v>
                </c:pt>
                <c:pt idx="7">
                  <c:v>20</c:v>
                </c:pt>
                <c:pt idx="8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48.66</c:v>
                </c:pt>
                <c:pt idx="1">
                  <c:v>40.74</c:v>
                </c:pt>
                <c:pt idx="2">
                  <c:v>38.090000000000003</c:v>
                </c:pt>
                <c:pt idx="3">
                  <c:v>91.66</c:v>
                </c:pt>
                <c:pt idx="4">
                  <c:v>0</c:v>
                </c:pt>
                <c:pt idx="5">
                  <c:v>7.69</c:v>
                </c:pt>
                <c:pt idx="6">
                  <c:v>0</c:v>
                </c:pt>
                <c:pt idx="7">
                  <c:v>100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F-4DA4-A365-75F0ECC5CD7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53.99</c:v>
                </c:pt>
                <c:pt idx="1">
                  <c:v>36.36</c:v>
                </c:pt>
                <c:pt idx="2">
                  <c:v>28.57</c:v>
                </c:pt>
                <c:pt idx="3">
                  <c:v>93.33</c:v>
                </c:pt>
                <c:pt idx="4">
                  <c:v>10.35</c:v>
                </c:pt>
                <c:pt idx="5">
                  <c:v>23.81</c:v>
                </c:pt>
                <c:pt idx="6">
                  <c:v>26.09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7F-4DA4-A365-75F0ECC5CD7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Лист1!$G$2:$G$11</c:f>
              <c:numCache>
                <c:formatCode>General</c:formatCode>
                <c:ptCount val="10"/>
                <c:pt idx="0">
                  <c:v>57.83</c:v>
                </c:pt>
                <c:pt idx="1">
                  <c:v>59.77</c:v>
                </c:pt>
                <c:pt idx="2">
                  <c:v>68.09</c:v>
                </c:pt>
                <c:pt idx="3">
                  <c:v>91.66</c:v>
                </c:pt>
                <c:pt idx="4">
                  <c:v>60.6</c:v>
                </c:pt>
                <c:pt idx="5">
                  <c:v>12</c:v>
                </c:pt>
                <c:pt idx="6">
                  <c:v>41.67</c:v>
                </c:pt>
                <c:pt idx="7">
                  <c:v>100</c:v>
                </c:pt>
                <c:pt idx="8">
                  <c:v>81.819999999999993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7F-4DA4-A365-75F0ECC5CD7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Лист1!$H$2:$H$11</c:f>
              <c:numCache>
                <c:formatCode>General</c:formatCode>
                <c:ptCount val="10"/>
                <c:pt idx="0">
                  <c:v>39.770000000000003</c:v>
                </c:pt>
                <c:pt idx="1">
                  <c:v>36.97</c:v>
                </c:pt>
                <c:pt idx="2">
                  <c:v>47.62</c:v>
                </c:pt>
                <c:pt idx="3">
                  <c:v>39.130000000000003</c:v>
                </c:pt>
                <c:pt idx="4">
                  <c:v>33.33</c:v>
                </c:pt>
                <c:pt idx="5">
                  <c:v>41.67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7F-4DA4-A365-75F0ECC5CD7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Лист1!$I$2:$I$11</c:f>
              <c:numCache>
                <c:formatCode>General</c:formatCode>
                <c:ptCount val="10"/>
                <c:pt idx="0">
                  <c:v>64.150000000000006</c:v>
                </c:pt>
                <c:pt idx="1">
                  <c:v>57.65</c:v>
                </c:pt>
                <c:pt idx="2">
                  <c:v>72.73</c:v>
                </c:pt>
                <c:pt idx="3">
                  <c:v>82.35</c:v>
                </c:pt>
                <c:pt idx="4">
                  <c:v>28.13</c:v>
                </c:pt>
                <c:pt idx="5">
                  <c:v>21.06</c:v>
                </c:pt>
                <c:pt idx="6">
                  <c:v>50</c:v>
                </c:pt>
                <c:pt idx="7">
                  <c:v>100</c:v>
                </c:pt>
                <c:pt idx="8">
                  <c:v>100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8-4125-9EA0-AA14AAF8204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Лист1!$J$2:$J$11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5068-4125-9EA0-AA14AAF82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558464"/>
        <c:axId val="184407680"/>
      </c:barChart>
      <c:catAx>
        <c:axId val="306558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07680"/>
        <c:crosses val="autoZero"/>
        <c:auto val="1"/>
        <c:lblAlgn val="ctr"/>
        <c:lblOffset val="100"/>
        <c:noMultiLvlLbl val="0"/>
      </c:catAx>
      <c:valAx>
        <c:axId val="1844076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558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3E-2"/>
          <c:y val="0.1114252213885726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15.3</c:v>
                </c:pt>
                <c:pt idx="1">
                  <c:v>43.1</c:v>
                </c:pt>
                <c:pt idx="2">
                  <c:v>35</c:v>
                </c:pt>
                <c:pt idx="3">
                  <c:v>6.6</c:v>
                </c:pt>
                <c:pt idx="4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13.7</c:v>
                </c:pt>
                <c:pt idx="1">
                  <c:v>42.6</c:v>
                </c:pt>
                <c:pt idx="2">
                  <c:v>40.1</c:v>
                </c:pt>
                <c:pt idx="3">
                  <c:v>3.6</c:v>
                </c:pt>
                <c:pt idx="4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8.33</c:v>
                </c:pt>
                <c:pt idx="1">
                  <c:v>50.93</c:v>
                </c:pt>
                <c:pt idx="2">
                  <c:v>27.78</c:v>
                </c:pt>
                <c:pt idx="3">
                  <c:v>12.96</c:v>
                </c:pt>
                <c:pt idx="4">
                  <c:v>40.74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1-4144-8FBF-363FF02E57C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9.09</c:v>
                </c:pt>
                <c:pt idx="1">
                  <c:v>54.55</c:v>
                </c:pt>
                <c:pt idx="2">
                  <c:v>20.98</c:v>
                </c:pt>
                <c:pt idx="3">
                  <c:v>15.38</c:v>
                </c:pt>
                <c:pt idx="4">
                  <c:v>36.36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81-4144-8FBF-363FF02E57C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3.55</c:v>
                </c:pt>
                <c:pt idx="1">
                  <c:v>36.69</c:v>
                </c:pt>
                <c:pt idx="2">
                  <c:v>43.2</c:v>
                </c:pt>
                <c:pt idx="3">
                  <c:v>16.57</c:v>
                </c:pt>
                <c:pt idx="4">
                  <c:v>59.77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81-4144-8FBF-363FF02E57C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11.76</c:v>
                </c:pt>
                <c:pt idx="1">
                  <c:v>51.26</c:v>
                </c:pt>
                <c:pt idx="2">
                  <c:v>26.05</c:v>
                </c:pt>
                <c:pt idx="3">
                  <c:v>10.92</c:v>
                </c:pt>
                <c:pt idx="4">
                  <c:v>36.97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81-4144-8FBF-363FF02E57C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4.12</c:v>
                </c:pt>
                <c:pt idx="1">
                  <c:v>38.24</c:v>
                </c:pt>
                <c:pt idx="2">
                  <c:v>32.94</c:v>
                </c:pt>
                <c:pt idx="3">
                  <c:v>24.71</c:v>
                </c:pt>
                <c:pt idx="4">
                  <c:v>57.65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49-4D98-B7A2-4EE9AA08AA1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E049-4D98-B7A2-4EE9AA08A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07964416"/>
        <c:axId val="307872320"/>
      </c:barChart>
      <c:catAx>
        <c:axId val="307964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872320"/>
        <c:crosses val="autoZero"/>
        <c:auto val="1"/>
        <c:lblAlgn val="ctr"/>
        <c:lblOffset val="100"/>
        <c:noMultiLvlLbl val="0"/>
      </c:catAx>
      <c:valAx>
        <c:axId val="3078723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964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6</c:v>
                </c:pt>
                <c:pt idx="6">
                  <c:v>СОШ 8</c:v>
                </c:pt>
                <c:pt idx="7">
                  <c:v>СОШ 10</c:v>
                </c:pt>
                <c:pt idx="8">
                  <c:v>СОШ 17</c:v>
                </c:pt>
                <c:pt idx="9">
                  <c:v>СОШ 4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82.7</c:v>
                </c:pt>
                <c:pt idx="1">
                  <c:v>62.8</c:v>
                </c:pt>
                <c:pt idx="2">
                  <c:v>77.3</c:v>
                </c:pt>
                <c:pt idx="4">
                  <c:v>59.6</c:v>
                </c:pt>
                <c:pt idx="5">
                  <c:v>57.1</c:v>
                </c:pt>
                <c:pt idx="6">
                  <c:v>57.2</c:v>
                </c:pt>
                <c:pt idx="7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6</c:v>
                </c:pt>
                <c:pt idx="6">
                  <c:v>СОШ 8</c:v>
                </c:pt>
                <c:pt idx="7">
                  <c:v>СОШ 10</c:v>
                </c:pt>
                <c:pt idx="8">
                  <c:v>СОШ 17</c:v>
                </c:pt>
                <c:pt idx="9">
                  <c:v>СОШ 4</c:v>
                </c:pt>
              </c:strCache>
            </c:strRef>
          </c:cat>
          <c:val>
            <c:numRef>
              <c:f>Лист1!$C$2:$C$11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6</c:v>
                </c:pt>
                <c:pt idx="6">
                  <c:v>СОШ 8</c:v>
                </c:pt>
                <c:pt idx="7">
                  <c:v>СОШ 10</c:v>
                </c:pt>
                <c:pt idx="8">
                  <c:v>СОШ 17</c:v>
                </c:pt>
                <c:pt idx="9">
                  <c:v>СОШ 4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80.8</c:v>
                </c:pt>
                <c:pt idx="1">
                  <c:v>63.3</c:v>
                </c:pt>
                <c:pt idx="2">
                  <c:v>82</c:v>
                </c:pt>
                <c:pt idx="4">
                  <c:v>33.4</c:v>
                </c:pt>
                <c:pt idx="5">
                  <c:v>52.4</c:v>
                </c:pt>
                <c:pt idx="6">
                  <c:v>20</c:v>
                </c:pt>
                <c:pt idx="7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6</c:v>
                </c:pt>
                <c:pt idx="6">
                  <c:v>СОШ 8</c:v>
                </c:pt>
                <c:pt idx="7">
                  <c:v>СОШ 10</c:v>
                </c:pt>
                <c:pt idx="8">
                  <c:v>СОШ 17</c:v>
                </c:pt>
                <c:pt idx="9">
                  <c:v>СОШ 4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66.28</c:v>
                </c:pt>
                <c:pt idx="1">
                  <c:v>75</c:v>
                </c:pt>
                <c:pt idx="2">
                  <c:v>62.97</c:v>
                </c:pt>
                <c:pt idx="3">
                  <c:v>96</c:v>
                </c:pt>
                <c:pt idx="4">
                  <c:v>40</c:v>
                </c:pt>
                <c:pt idx="5">
                  <c:v>68.75</c:v>
                </c:pt>
                <c:pt idx="6">
                  <c:v>100</c:v>
                </c:pt>
                <c:pt idx="7">
                  <c:v>80</c:v>
                </c:pt>
                <c:pt idx="8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7-440E-937D-78092401543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6</c:v>
                </c:pt>
                <c:pt idx="6">
                  <c:v>СОШ 8</c:v>
                </c:pt>
                <c:pt idx="7">
                  <c:v>СОШ 10</c:v>
                </c:pt>
                <c:pt idx="8">
                  <c:v>СОШ 17</c:v>
                </c:pt>
                <c:pt idx="9">
                  <c:v>СОШ 4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67.319999999999993</c:v>
                </c:pt>
                <c:pt idx="1">
                  <c:v>70.97</c:v>
                </c:pt>
                <c:pt idx="2">
                  <c:v>65.91</c:v>
                </c:pt>
                <c:pt idx="3">
                  <c:v>91.17</c:v>
                </c:pt>
                <c:pt idx="4">
                  <c:v>0</c:v>
                </c:pt>
                <c:pt idx="5">
                  <c:v>13.33</c:v>
                </c:pt>
                <c:pt idx="7">
                  <c:v>85.72</c:v>
                </c:pt>
                <c:pt idx="9">
                  <c:v>83.33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F7-440E-937D-78092401543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6</c:v>
                </c:pt>
                <c:pt idx="6">
                  <c:v>СОШ 8</c:v>
                </c:pt>
                <c:pt idx="7">
                  <c:v>СОШ 10</c:v>
                </c:pt>
                <c:pt idx="8">
                  <c:v>СОШ 17</c:v>
                </c:pt>
                <c:pt idx="9">
                  <c:v>СОШ 4</c:v>
                </c:pt>
              </c:strCache>
            </c:strRef>
          </c:cat>
          <c:val>
            <c:numRef>
              <c:f>Лист1!$G$2:$G$11</c:f>
              <c:numCache>
                <c:formatCode>General</c:formatCode>
                <c:ptCount val="10"/>
                <c:pt idx="0">
                  <c:v>68.7</c:v>
                </c:pt>
                <c:pt idx="1">
                  <c:v>63.58</c:v>
                </c:pt>
                <c:pt idx="2">
                  <c:v>64.44</c:v>
                </c:pt>
                <c:pt idx="3">
                  <c:v>82.76</c:v>
                </c:pt>
                <c:pt idx="4">
                  <c:v>68.3</c:v>
                </c:pt>
                <c:pt idx="5">
                  <c:v>40</c:v>
                </c:pt>
                <c:pt idx="6">
                  <c:v>75</c:v>
                </c:pt>
                <c:pt idx="7">
                  <c:v>77.77</c:v>
                </c:pt>
                <c:pt idx="9">
                  <c:v>31.58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F7-440E-937D-78092401543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6</c:v>
                </c:pt>
                <c:pt idx="6">
                  <c:v>СОШ 8</c:v>
                </c:pt>
                <c:pt idx="7">
                  <c:v>СОШ 10</c:v>
                </c:pt>
                <c:pt idx="8">
                  <c:v>СОШ 17</c:v>
                </c:pt>
                <c:pt idx="9">
                  <c:v>СОШ 4</c:v>
                </c:pt>
              </c:strCache>
            </c:strRef>
          </c:cat>
          <c:val>
            <c:numRef>
              <c:f>Лист1!$H$2:$H$11</c:f>
              <c:numCache>
                <c:formatCode>General</c:formatCode>
                <c:ptCount val="10"/>
                <c:pt idx="0">
                  <c:v>72.3</c:v>
                </c:pt>
                <c:pt idx="1">
                  <c:v>63.81</c:v>
                </c:pt>
                <c:pt idx="2">
                  <c:v>63.83</c:v>
                </c:pt>
                <c:pt idx="3">
                  <c:v>87.88</c:v>
                </c:pt>
                <c:pt idx="4">
                  <c:v>47.05</c:v>
                </c:pt>
                <c:pt idx="5">
                  <c:v>65</c:v>
                </c:pt>
                <c:pt idx="7">
                  <c:v>90</c:v>
                </c:pt>
                <c:pt idx="8">
                  <c:v>68.430000000000007</c:v>
                </c:pt>
                <c:pt idx="9">
                  <c:v>35.29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F7-440E-937D-78092401543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6</c:v>
                </c:pt>
                <c:pt idx="6">
                  <c:v>СОШ 8</c:v>
                </c:pt>
                <c:pt idx="7">
                  <c:v>СОШ 10</c:v>
                </c:pt>
                <c:pt idx="8">
                  <c:v>СОШ 17</c:v>
                </c:pt>
                <c:pt idx="9">
                  <c:v>СОШ 4</c:v>
                </c:pt>
              </c:strCache>
            </c:strRef>
          </c:cat>
          <c:val>
            <c:numRef>
              <c:f>Лист1!$I$2:$I$11</c:f>
              <c:numCache>
                <c:formatCode>General</c:formatCode>
                <c:ptCount val="10"/>
                <c:pt idx="0">
                  <c:v>72.489999999999995</c:v>
                </c:pt>
                <c:pt idx="1">
                  <c:v>62.57</c:v>
                </c:pt>
                <c:pt idx="2">
                  <c:v>70</c:v>
                </c:pt>
                <c:pt idx="3">
                  <c:v>76.319999999999993</c:v>
                </c:pt>
                <c:pt idx="4">
                  <c:v>56.26</c:v>
                </c:pt>
                <c:pt idx="5">
                  <c:v>60.71</c:v>
                </c:pt>
                <c:pt idx="7">
                  <c:v>100</c:v>
                </c:pt>
                <c:pt idx="8">
                  <c:v>33.33</c:v>
                </c:pt>
                <c:pt idx="9">
                  <c:v>23.81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7E-4766-B5B9-596CBDF8A0B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6</c:v>
                </c:pt>
                <c:pt idx="6">
                  <c:v>СОШ 8</c:v>
                </c:pt>
                <c:pt idx="7">
                  <c:v>СОШ 10</c:v>
                </c:pt>
                <c:pt idx="8">
                  <c:v>СОШ 17</c:v>
                </c:pt>
                <c:pt idx="9">
                  <c:v>СОШ 4</c:v>
                </c:pt>
              </c:strCache>
            </c:strRef>
          </c:cat>
          <c:val>
            <c:numRef>
              <c:f>Лист1!$J$2:$J$11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6B7E-4766-B5B9-596CBDF8A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972096"/>
        <c:axId val="307875200"/>
      </c:barChart>
      <c:catAx>
        <c:axId val="307972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875200"/>
        <c:crosses val="autoZero"/>
        <c:auto val="1"/>
        <c:lblAlgn val="ctr"/>
        <c:lblOffset val="100"/>
        <c:noMultiLvlLbl val="0"/>
      </c:catAx>
      <c:valAx>
        <c:axId val="3078752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7972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3E-2"/>
          <c:y val="0.1114252213885726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3.4</c:v>
                </c:pt>
                <c:pt idx="1">
                  <c:v>33.799999999999997</c:v>
                </c:pt>
                <c:pt idx="2">
                  <c:v>48.6</c:v>
                </c:pt>
                <c:pt idx="3">
                  <c:v>14.2</c:v>
                </c:pt>
                <c:pt idx="4">
                  <c:v>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7.4</c:v>
                </c:pt>
                <c:pt idx="1">
                  <c:v>29.3</c:v>
                </c:pt>
                <c:pt idx="2">
                  <c:v>28.7</c:v>
                </c:pt>
                <c:pt idx="3">
                  <c:v>34.6</c:v>
                </c:pt>
                <c:pt idx="4">
                  <c:v>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</c:numRef>
          </c:val>
          <c:extLst>
            <c:ext xmlns:c16="http://schemas.microsoft.com/office/drawing/2014/chart" uri="{C3380CC4-5D6E-409C-BE32-E72D297353CC}">
              <c16:uniqueId val="{00000000-1453-4B4D-BD3A-B72873A2294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2.08</c:v>
                </c:pt>
                <c:pt idx="1">
                  <c:v>22.92</c:v>
                </c:pt>
                <c:pt idx="2">
                  <c:v>54.17</c:v>
                </c:pt>
                <c:pt idx="3">
                  <c:v>20.83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53-4B4D-BD3A-B72873A2294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8.8699999999999992</c:v>
                </c:pt>
                <c:pt idx="1">
                  <c:v>20.16</c:v>
                </c:pt>
                <c:pt idx="2">
                  <c:v>42.74</c:v>
                </c:pt>
                <c:pt idx="3">
                  <c:v>28.23</c:v>
                </c:pt>
                <c:pt idx="4">
                  <c:v>70.97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53-4B4D-BD3A-B72873A2294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4.32</c:v>
                </c:pt>
                <c:pt idx="1">
                  <c:v>32.1</c:v>
                </c:pt>
                <c:pt idx="2">
                  <c:v>45.68</c:v>
                </c:pt>
                <c:pt idx="3">
                  <c:v>17.899999999999999</c:v>
                </c:pt>
                <c:pt idx="4">
                  <c:v>63.58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53-4B4D-BD3A-B72873A2294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4.29</c:v>
                </c:pt>
                <c:pt idx="1">
                  <c:v>31.9</c:v>
                </c:pt>
                <c:pt idx="2">
                  <c:v>43.56</c:v>
                </c:pt>
                <c:pt idx="3">
                  <c:v>20.25</c:v>
                </c:pt>
                <c:pt idx="4">
                  <c:v>63.81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53-4B4D-BD3A-B72873A2294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5.85</c:v>
                </c:pt>
                <c:pt idx="1">
                  <c:v>31.58</c:v>
                </c:pt>
                <c:pt idx="2">
                  <c:v>41.52</c:v>
                </c:pt>
                <c:pt idx="3">
                  <c:v>21.05</c:v>
                </c:pt>
                <c:pt idx="4">
                  <c:v>62.57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2-4CD3-B7F9-42A0D4A036C1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DB42-4CD3-B7F9-42A0D4A03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0199808"/>
        <c:axId val="307878080"/>
      </c:barChart>
      <c:catAx>
        <c:axId val="310199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878080"/>
        <c:crosses val="autoZero"/>
        <c:auto val="1"/>
        <c:lblAlgn val="ctr"/>
        <c:lblOffset val="100"/>
        <c:noMultiLvlLbl val="0"/>
      </c:catAx>
      <c:valAx>
        <c:axId val="3078780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0199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87.1</c:v>
                </c:pt>
                <c:pt idx="1">
                  <c:v>82.5</c:v>
                </c:pt>
                <c:pt idx="2">
                  <c:v>95.7</c:v>
                </c:pt>
                <c:pt idx="3">
                  <c:v>97.9</c:v>
                </c:pt>
                <c:pt idx="4">
                  <c:v>89.4</c:v>
                </c:pt>
                <c:pt idx="6">
                  <c:v>76.900000000000006</c:v>
                </c:pt>
                <c:pt idx="7">
                  <c:v>28.6</c:v>
                </c:pt>
                <c:pt idx="8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Лист1!$C$2:$C$11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83.3</c:v>
                </c:pt>
                <c:pt idx="1">
                  <c:v>79</c:v>
                </c:pt>
                <c:pt idx="2">
                  <c:v>90.6</c:v>
                </c:pt>
                <c:pt idx="3">
                  <c:v>100</c:v>
                </c:pt>
                <c:pt idx="4">
                  <c:v>56.5</c:v>
                </c:pt>
                <c:pt idx="6">
                  <c:v>55.6</c:v>
                </c:pt>
                <c:pt idx="7">
                  <c:v>50</c:v>
                </c:pt>
                <c:pt idx="8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64.209999999999994</c:v>
                </c:pt>
                <c:pt idx="1">
                  <c:v>43.45</c:v>
                </c:pt>
                <c:pt idx="2">
                  <c:v>28.13</c:v>
                </c:pt>
                <c:pt idx="3">
                  <c:v>75.87</c:v>
                </c:pt>
                <c:pt idx="4">
                  <c:v>52.94</c:v>
                </c:pt>
                <c:pt idx="5">
                  <c:v>23.07</c:v>
                </c:pt>
                <c:pt idx="6">
                  <c:v>20</c:v>
                </c:pt>
                <c:pt idx="7">
                  <c:v>100</c:v>
                </c:pt>
                <c:pt idx="8">
                  <c:v>11.11</c:v>
                </c:pt>
                <c:pt idx="9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8-40EF-BC89-2BFFCD14822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69.34</c:v>
                </c:pt>
                <c:pt idx="1">
                  <c:v>71.53</c:v>
                </c:pt>
                <c:pt idx="2">
                  <c:v>67.27</c:v>
                </c:pt>
                <c:pt idx="3">
                  <c:v>100</c:v>
                </c:pt>
                <c:pt idx="4">
                  <c:v>60.6</c:v>
                </c:pt>
                <c:pt idx="5">
                  <c:v>54.54</c:v>
                </c:pt>
                <c:pt idx="6">
                  <c:v>22.22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B8-40EF-BC89-2BFFCD14822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Лист1!$G$2:$G$11</c:f>
              <c:numCache>
                <c:formatCode>General</c:formatCode>
                <c:ptCount val="10"/>
                <c:pt idx="0">
                  <c:v>69.69</c:v>
                </c:pt>
                <c:pt idx="1">
                  <c:v>64.59</c:v>
                </c:pt>
                <c:pt idx="2">
                  <c:v>57.14</c:v>
                </c:pt>
                <c:pt idx="3">
                  <c:v>100</c:v>
                </c:pt>
                <c:pt idx="4">
                  <c:v>51.22</c:v>
                </c:pt>
                <c:pt idx="5">
                  <c:v>50</c:v>
                </c:pt>
                <c:pt idx="6">
                  <c:v>33.33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B8-40EF-BC89-2BFFCD14822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Лист1!$H$2:$H$11</c:f>
              <c:numCache>
                <c:formatCode>General</c:formatCode>
                <c:ptCount val="10"/>
                <c:pt idx="0">
                  <c:v>72.739999999999995</c:v>
                </c:pt>
                <c:pt idx="1">
                  <c:v>75.19</c:v>
                </c:pt>
                <c:pt idx="2">
                  <c:v>95.35</c:v>
                </c:pt>
                <c:pt idx="3">
                  <c:v>91.67</c:v>
                </c:pt>
                <c:pt idx="4">
                  <c:v>48.48</c:v>
                </c:pt>
                <c:pt idx="5">
                  <c:v>60</c:v>
                </c:pt>
                <c:pt idx="6">
                  <c:v>71.430000000000007</c:v>
                </c:pt>
                <c:pt idx="8">
                  <c:v>33.33</c:v>
                </c:pt>
                <c:pt idx="9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B8-40EF-BC89-2BFFCD14822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Лист1!$I$2:$I$11</c:f>
              <c:numCache>
                <c:formatCode>General</c:formatCode>
                <c:ptCount val="10"/>
                <c:pt idx="0">
                  <c:v>76.14</c:v>
                </c:pt>
                <c:pt idx="1">
                  <c:v>73.290000000000006</c:v>
                </c:pt>
                <c:pt idx="2">
                  <c:v>97.91</c:v>
                </c:pt>
                <c:pt idx="3">
                  <c:v>76.48</c:v>
                </c:pt>
                <c:pt idx="4">
                  <c:v>48.72</c:v>
                </c:pt>
                <c:pt idx="5">
                  <c:v>55.56</c:v>
                </c:pt>
                <c:pt idx="6">
                  <c:v>60.87</c:v>
                </c:pt>
                <c:pt idx="7">
                  <c:v>100</c:v>
                </c:pt>
                <c:pt idx="8">
                  <c:v>87.5</c:v>
                </c:pt>
                <c:pt idx="9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A4-404F-ADD6-65EA60836DD7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Лист1!$J$2:$J$11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7CA4-404F-ADD6-65EA60836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292992"/>
        <c:axId val="133162112"/>
      </c:barChart>
      <c:catAx>
        <c:axId val="31029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162112"/>
        <c:crosses val="autoZero"/>
        <c:auto val="1"/>
        <c:lblAlgn val="ctr"/>
        <c:lblOffset val="100"/>
        <c:noMultiLvlLbl val="0"/>
      </c:catAx>
      <c:valAx>
        <c:axId val="1331621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292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68816956407719E-2"/>
          <c:y val="4.5941956562838655E-4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3.5</c:v>
                </c:pt>
                <c:pt idx="1">
                  <c:v>14</c:v>
                </c:pt>
                <c:pt idx="2">
                  <c:v>49</c:v>
                </c:pt>
                <c:pt idx="3">
                  <c:v>33.5</c:v>
                </c:pt>
                <c:pt idx="4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19.899999999999999</c:v>
                </c:pt>
                <c:pt idx="2">
                  <c:v>50.5</c:v>
                </c:pt>
                <c:pt idx="3">
                  <c:v>28.5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</c:numRef>
          </c:val>
          <c:extLst>
            <c:ext xmlns:c16="http://schemas.microsoft.com/office/drawing/2014/chart" uri="{C3380CC4-5D6E-409C-BE32-E72D297353CC}">
              <c16:uniqueId val="{00000000-0F0D-4ECD-B55F-8DA0D4037F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10.66</c:v>
                </c:pt>
                <c:pt idx="1">
                  <c:v>45.9</c:v>
                </c:pt>
                <c:pt idx="2">
                  <c:v>31.15</c:v>
                </c:pt>
                <c:pt idx="3">
                  <c:v>12.3</c:v>
                </c:pt>
                <c:pt idx="4">
                  <c:v>43.45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0D-4ECD-B55F-8DA0D4037FA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4.17</c:v>
                </c:pt>
                <c:pt idx="1">
                  <c:v>24.31</c:v>
                </c:pt>
                <c:pt idx="2">
                  <c:v>51.39</c:v>
                </c:pt>
                <c:pt idx="3">
                  <c:v>20.14</c:v>
                </c:pt>
                <c:pt idx="4">
                  <c:v>71.53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0D-4ECD-B55F-8DA0D4037FA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4.97</c:v>
                </c:pt>
                <c:pt idx="1">
                  <c:v>30.43</c:v>
                </c:pt>
                <c:pt idx="2">
                  <c:v>46.58</c:v>
                </c:pt>
                <c:pt idx="3">
                  <c:v>18.010000000000002</c:v>
                </c:pt>
                <c:pt idx="4">
                  <c:v>64.59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0D-4ECD-B55F-8DA0D4037FA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0.73</c:v>
                </c:pt>
                <c:pt idx="1">
                  <c:v>24.09</c:v>
                </c:pt>
                <c:pt idx="2">
                  <c:v>40.880000000000003</c:v>
                </c:pt>
                <c:pt idx="3">
                  <c:v>34.31</c:v>
                </c:pt>
                <c:pt idx="4">
                  <c:v>75.19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0D-4ECD-B55F-8DA0D4037FA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3.98</c:v>
                </c:pt>
                <c:pt idx="1">
                  <c:v>22.73</c:v>
                </c:pt>
                <c:pt idx="2">
                  <c:v>36.93</c:v>
                </c:pt>
                <c:pt idx="3">
                  <c:v>36.36</c:v>
                </c:pt>
                <c:pt idx="4">
                  <c:v>73.290000000000006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5A-4B4D-AE24-6FB3B83B956C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B55A-4B4D-AE24-6FB3B83B9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09712896"/>
        <c:axId val="133165568"/>
      </c:barChart>
      <c:catAx>
        <c:axId val="30971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165568"/>
        <c:crosses val="autoZero"/>
        <c:auto val="1"/>
        <c:lblAlgn val="ctr"/>
        <c:lblOffset val="100"/>
        <c:noMultiLvlLbl val="0"/>
      </c:catAx>
      <c:valAx>
        <c:axId val="1331655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9712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78.8</c:v>
                </c:pt>
                <c:pt idx="1">
                  <c:v>58.5</c:v>
                </c:pt>
                <c:pt idx="2">
                  <c:v>71.8</c:v>
                </c:pt>
                <c:pt idx="4">
                  <c:v>61.6</c:v>
                </c:pt>
                <c:pt idx="6">
                  <c:v>53.9</c:v>
                </c:pt>
                <c:pt idx="7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Лист1!$C$2:$C$11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65.5</c:v>
                </c:pt>
                <c:pt idx="1">
                  <c:v>52.4</c:v>
                </c:pt>
                <c:pt idx="2">
                  <c:v>94.6</c:v>
                </c:pt>
                <c:pt idx="4">
                  <c:v>26.3</c:v>
                </c:pt>
                <c:pt idx="6">
                  <c:v>16.7</c:v>
                </c:pt>
                <c:pt idx="7">
                  <c:v>83.4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2-46C4-A994-725BC8BBD6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64.760000000000005</c:v>
                </c:pt>
                <c:pt idx="1">
                  <c:v>63.64</c:v>
                </c:pt>
                <c:pt idx="2">
                  <c:v>87.18</c:v>
                </c:pt>
                <c:pt idx="3">
                  <c:v>81.400000000000006</c:v>
                </c:pt>
                <c:pt idx="4">
                  <c:v>21.05</c:v>
                </c:pt>
                <c:pt idx="5">
                  <c:v>0</c:v>
                </c:pt>
                <c:pt idx="6">
                  <c:v>72.73</c:v>
                </c:pt>
                <c:pt idx="7">
                  <c:v>100</c:v>
                </c:pt>
                <c:pt idx="8">
                  <c:v>44.44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B-44BB-B063-7A5CF3C0476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73.42</c:v>
                </c:pt>
                <c:pt idx="1">
                  <c:v>58.56</c:v>
                </c:pt>
                <c:pt idx="2">
                  <c:v>70.58</c:v>
                </c:pt>
                <c:pt idx="3">
                  <c:v>91.43</c:v>
                </c:pt>
                <c:pt idx="4">
                  <c:v>48.71</c:v>
                </c:pt>
                <c:pt idx="5">
                  <c:v>22.22</c:v>
                </c:pt>
                <c:pt idx="6">
                  <c:v>23.81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AB-44BB-B063-7A5CF3C0476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Лист1!$G$2:$G$11</c:f>
              <c:numCache>
                <c:formatCode>General</c:formatCode>
                <c:ptCount val="10"/>
                <c:pt idx="0">
                  <c:v>76.67</c:v>
                </c:pt>
                <c:pt idx="1">
                  <c:v>74.25</c:v>
                </c:pt>
                <c:pt idx="2">
                  <c:v>98.14</c:v>
                </c:pt>
                <c:pt idx="3">
                  <c:v>93.33</c:v>
                </c:pt>
                <c:pt idx="4">
                  <c:v>30.95</c:v>
                </c:pt>
                <c:pt idx="5">
                  <c:v>66.66</c:v>
                </c:pt>
                <c:pt idx="6">
                  <c:v>33.33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AB-44BB-B063-7A5CF3C0476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Лист1!$H$2:$H$11</c:f>
              <c:numCache>
                <c:formatCode>General</c:formatCode>
                <c:ptCount val="10"/>
                <c:pt idx="0">
                  <c:v>79.23</c:v>
                </c:pt>
                <c:pt idx="1">
                  <c:v>66.86</c:v>
                </c:pt>
                <c:pt idx="2">
                  <c:v>77.19</c:v>
                </c:pt>
                <c:pt idx="3">
                  <c:v>73.680000000000007</c:v>
                </c:pt>
                <c:pt idx="4">
                  <c:v>45.45</c:v>
                </c:pt>
                <c:pt idx="5">
                  <c:v>100</c:v>
                </c:pt>
                <c:pt idx="6">
                  <c:v>45</c:v>
                </c:pt>
                <c:pt idx="8">
                  <c:v>40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AB-44BB-B063-7A5CF3C0476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Лист1!$I$2:$I$11</c:f>
              <c:numCache>
                <c:formatCode>General</c:formatCode>
                <c:ptCount val="10"/>
                <c:pt idx="0">
                  <c:v>79.69</c:v>
                </c:pt>
                <c:pt idx="1">
                  <c:v>72.400000000000006</c:v>
                </c:pt>
                <c:pt idx="2">
                  <c:v>79.63</c:v>
                </c:pt>
                <c:pt idx="3">
                  <c:v>67.650000000000006</c:v>
                </c:pt>
                <c:pt idx="4">
                  <c:v>55.56</c:v>
                </c:pt>
                <c:pt idx="5">
                  <c:v>100</c:v>
                </c:pt>
                <c:pt idx="6">
                  <c:v>48</c:v>
                </c:pt>
                <c:pt idx="7">
                  <c:v>100</c:v>
                </c:pt>
                <c:pt idx="8">
                  <c:v>62.5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E9-4729-8F6A-2A67D5A12C3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Лист1!$J$2:$J$11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D8E9-4729-8F6A-2A67D5A12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998528"/>
        <c:axId val="184387840"/>
      </c:barChart>
      <c:catAx>
        <c:axId val="31099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387840"/>
        <c:crosses val="autoZero"/>
        <c:auto val="1"/>
        <c:lblAlgn val="ctr"/>
        <c:lblOffset val="100"/>
        <c:noMultiLvlLbl val="0"/>
      </c:catAx>
      <c:valAx>
        <c:axId val="1843878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998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59864391951066E-2"/>
          <c:y val="2.4707546307194572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53.86</c:v>
                </c:pt>
                <c:pt idx="1">
                  <c:v>42.03</c:v>
                </c:pt>
                <c:pt idx="2">
                  <c:v>80.77</c:v>
                </c:pt>
                <c:pt idx="3">
                  <c:v>53.45</c:v>
                </c:pt>
                <c:pt idx="4">
                  <c:v>14.52</c:v>
                </c:pt>
                <c:pt idx="5">
                  <c:v>69.23</c:v>
                </c:pt>
                <c:pt idx="7">
                  <c:v>22.73</c:v>
                </c:pt>
                <c:pt idx="16">
                  <c:v>23.08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ср.тест.балл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Лист1!$C$2:$C$18</c:f>
            </c:numRef>
          </c:val>
          <c:extLst>
            <c:ext xmlns:c16="http://schemas.microsoft.com/office/drawing/2014/chart" uri="{C3380CC4-5D6E-409C-BE32-E72D297353CC}">
              <c16:uniqueId val="{00000001-4582-46C4-A994-725BC8BBD6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ООШ 5</c:v>
                </c:pt>
                <c:pt idx="7">
                  <c:v>СОШ 6</c:v>
                </c:pt>
                <c:pt idx="8">
                  <c:v>ООШ 7</c:v>
                </c:pt>
                <c:pt idx="9">
                  <c:v>СОШ 8</c:v>
                </c:pt>
                <c:pt idx="10">
                  <c:v>ООШ 9</c:v>
                </c:pt>
                <c:pt idx="11">
                  <c:v>СОШ 10</c:v>
                </c:pt>
                <c:pt idx="12">
                  <c:v>ООШ 11</c:v>
                </c:pt>
                <c:pt idx="13">
                  <c:v>ООШ 12</c:v>
                </c:pt>
                <c:pt idx="14">
                  <c:v>ООШ 14</c:v>
                </c:pt>
                <c:pt idx="15">
                  <c:v>ООШ 15</c:v>
                </c:pt>
                <c:pt idx="16">
                  <c:v>СОШ 17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54.21</c:v>
                </c:pt>
                <c:pt idx="1">
                  <c:v>52.61</c:v>
                </c:pt>
                <c:pt idx="2">
                  <c:v>59.77</c:v>
                </c:pt>
                <c:pt idx="3">
                  <c:v>46.93</c:v>
                </c:pt>
                <c:pt idx="4">
                  <c:v>57.14</c:v>
                </c:pt>
                <c:pt idx="5">
                  <c:v>60.66</c:v>
                </c:pt>
                <c:pt idx="7">
                  <c:v>25</c:v>
                </c:pt>
                <c:pt idx="8">
                  <c:v>59.23</c:v>
                </c:pt>
                <c:pt idx="10">
                  <c:v>57.14</c:v>
                </c:pt>
                <c:pt idx="11">
                  <c:v>52.94</c:v>
                </c:pt>
                <c:pt idx="15">
                  <c:v>53.85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C-4A8C-A32A-8762EC814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878848"/>
        <c:axId val="156833408"/>
      </c:barChart>
      <c:catAx>
        <c:axId val="52878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33408"/>
        <c:crosses val="autoZero"/>
        <c:auto val="1"/>
        <c:lblAlgn val="ctr"/>
        <c:lblOffset val="100"/>
        <c:noMultiLvlLbl val="0"/>
      </c:catAx>
      <c:valAx>
        <c:axId val="1568334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878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409989758253E-2"/>
          <c:y val="0.11142522138857261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5.2</c:v>
                </c:pt>
                <c:pt idx="1">
                  <c:v>36.299999999999997</c:v>
                </c:pt>
                <c:pt idx="2">
                  <c:v>49.6</c:v>
                </c:pt>
                <c:pt idx="3">
                  <c:v>8.9</c:v>
                </c:pt>
                <c:pt idx="4">
                  <c:v>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5.4</c:v>
                </c:pt>
                <c:pt idx="1">
                  <c:v>42.2</c:v>
                </c:pt>
                <c:pt idx="2">
                  <c:v>38.9</c:v>
                </c:pt>
                <c:pt idx="3">
                  <c:v>13.5</c:v>
                </c:pt>
                <c:pt idx="4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</c:numRef>
          </c:val>
          <c:extLst>
            <c:ext xmlns:c16="http://schemas.microsoft.com/office/drawing/2014/chart" uri="{C3380CC4-5D6E-409C-BE32-E72D297353CC}">
              <c16:uniqueId val="{00000000-8D9E-4CE8-A7D8-1753DE0AF0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6.49</c:v>
                </c:pt>
                <c:pt idx="1">
                  <c:v>29.87</c:v>
                </c:pt>
                <c:pt idx="2">
                  <c:v>50.65</c:v>
                </c:pt>
                <c:pt idx="3">
                  <c:v>12.99</c:v>
                </c:pt>
                <c:pt idx="4">
                  <c:v>63.64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9E-4CE8-A7D8-1753DE0AF0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3.87</c:v>
                </c:pt>
                <c:pt idx="1">
                  <c:v>37.57</c:v>
                </c:pt>
                <c:pt idx="2">
                  <c:v>51.93</c:v>
                </c:pt>
                <c:pt idx="3">
                  <c:v>6.63</c:v>
                </c:pt>
                <c:pt idx="4">
                  <c:v>58.56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9E-4CE8-A7D8-1753DE0AF0D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2.4</c:v>
                </c:pt>
                <c:pt idx="1">
                  <c:v>23.35</c:v>
                </c:pt>
                <c:pt idx="2">
                  <c:v>49.1</c:v>
                </c:pt>
                <c:pt idx="3">
                  <c:v>25.15</c:v>
                </c:pt>
                <c:pt idx="4">
                  <c:v>74.25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9E-4CE8-A7D8-1753DE0AF0D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1.74</c:v>
                </c:pt>
                <c:pt idx="1">
                  <c:v>31.4</c:v>
                </c:pt>
                <c:pt idx="2">
                  <c:v>47.67</c:v>
                </c:pt>
                <c:pt idx="3">
                  <c:v>19.190000000000001</c:v>
                </c:pt>
                <c:pt idx="4">
                  <c:v>66.86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9E-4CE8-A7D8-1753DE0AF0D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1.04</c:v>
                </c:pt>
                <c:pt idx="1">
                  <c:v>26.56</c:v>
                </c:pt>
                <c:pt idx="2">
                  <c:v>49.48</c:v>
                </c:pt>
                <c:pt idx="3">
                  <c:v>22.92</c:v>
                </c:pt>
                <c:pt idx="4">
                  <c:v>72.400000000000006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79-4B14-BC01-763DD49C8258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EE79-4B14-BC01-763DD49C8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0091264"/>
        <c:axId val="184390144"/>
      </c:barChart>
      <c:catAx>
        <c:axId val="310091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390144"/>
        <c:crosses val="autoZero"/>
        <c:auto val="1"/>
        <c:lblAlgn val="ctr"/>
        <c:lblOffset val="100"/>
        <c:noMultiLvlLbl val="0"/>
      </c:catAx>
      <c:valAx>
        <c:axId val="1843901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0091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56.99</c:v>
                </c:pt>
                <c:pt idx="1">
                  <c:v>56.15</c:v>
                </c:pt>
                <c:pt idx="2">
                  <c:v>65.39</c:v>
                </c:pt>
                <c:pt idx="3">
                  <c:v>85</c:v>
                </c:pt>
                <c:pt idx="4">
                  <c:v>6.67</c:v>
                </c:pt>
                <c:pt idx="5">
                  <c:v>7.69</c:v>
                </c:pt>
                <c:pt idx="6">
                  <c:v>35</c:v>
                </c:pt>
                <c:pt idx="7">
                  <c:v>100</c:v>
                </c:pt>
                <c:pt idx="8">
                  <c:v>72.73</c:v>
                </c:pt>
                <c:pt idx="9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61.44</c:v>
                </c:pt>
                <c:pt idx="1">
                  <c:v>49.66</c:v>
                </c:pt>
                <c:pt idx="2">
                  <c:v>69.39</c:v>
                </c:pt>
                <c:pt idx="3">
                  <c:v>74.069999999999993</c:v>
                </c:pt>
                <c:pt idx="4">
                  <c:v>27.27</c:v>
                </c:pt>
                <c:pt idx="5">
                  <c:v>47.37</c:v>
                </c:pt>
                <c:pt idx="6">
                  <c:v>0</c:v>
                </c:pt>
                <c:pt idx="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D-4B5A-AB71-9E0FC8C1AC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62.47</c:v>
                </c:pt>
                <c:pt idx="1">
                  <c:v>71.08</c:v>
                </c:pt>
                <c:pt idx="2">
                  <c:v>74.5</c:v>
                </c:pt>
                <c:pt idx="3">
                  <c:v>93.93</c:v>
                </c:pt>
                <c:pt idx="4">
                  <c:v>65.790000000000006</c:v>
                </c:pt>
                <c:pt idx="5">
                  <c:v>24</c:v>
                </c:pt>
                <c:pt idx="6">
                  <c:v>100</c:v>
                </c:pt>
                <c:pt idx="7">
                  <c:v>100</c:v>
                </c:pt>
                <c:pt idx="8">
                  <c:v>90.91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D-4B5A-AB71-9E0FC8C1AC2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47.5</c:v>
                </c:pt>
                <c:pt idx="1">
                  <c:v>52.18</c:v>
                </c:pt>
                <c:pt idx="2">
                  <c:v>61.91</c:v>
                </c:pt>
                <c:pt idx="3">
                  <c:v>55.88</c:v>
                </c:pt>
                <c:pt idx="4">
                  <c:v>45.45</c:v>
                </c:pt>
                <c:pt idx="5">
                  <c:v>16.670000000000002</c:v>
                </c:pt>
                <c:pt idx="6">
                  <c:v>52.17</c:v>
                </c:pt>
                <c:pt idx="8">
                  <c:v>100</c:v>
                </c:pt>
                <c:pt idx="9">
                  <c:v>71.430000000000007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BD-4B5A-AB71-9E0FC8C1AC2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66.150000000000006</c:v>
                </c:pt>
                <c:pt idx="1">
                  <c:v>58.93</c:v>
                </c:pt>
                <c:pt idx="2">
                  <c:v>77.08</c:v>
                </c:pt>
                <c:pt idx="3">
                  <c:v>59.46</c:v>
                </c:pt>
                <c:pt idx="4">
                  <c:v>39.28</c:v>
                </c:pt>
                <c:pt idx="5">
                  <c:v>25</c:v>
                </c:pt>
                <c:pt idx="6">
                  <c:v>54.17</c:v>
                </c:pt>
                <c:pt idx="7">
                  <c:v>100</c:v>
                </c:pt>
                <c:pt idx="8">
                  <c:v>77.78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61-48D7-A249-AFF638AF850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Лист1!$G$2:$G$11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3-B961-48D7-A249-AFF638AF8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718400"/>
        <c:axId val="184393024"/>
      </c:barChart>
      <c:catAx>
        <c:axId val="311718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393024"/>
        <c:crosses val="autoZero"/>
        <c:auto val="1"/>
        <c:lblAlgn val="ctr"/>
        <c:lblOffset val="100"/>
        <c:noMultiLvlLbl val="0"/>
      </c:catAx>
      <c:valAx>
        <c:axId val="1843930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71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68816956407719E-2"/>
          <c:y val="6.0451306940377529E-2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33.85</c:v>
                </c:pt>
                <c:pt idx="2">
                  <c:v>40.770000000000003</c:v>
                </c:pt>
                <c:pt idx="3">
                  <c:v>15.38</c:v>
                </c:pt>
                <c:pt idx="4">
                  <c:v>56.15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8.16</c:v>
                </c:pt>
                <c:pt idx="1">
                  <c:v>42.18</c:v>
                </c:pt>
                <c:pt idx="2">
                  <c:v>38.78</c:v>
                </c:pt>
                <c:pt idx="3">
                  <c:v>10.88</c:v>
                </c:pt>
                <c:pt idx="4">
                  <c:v>49.66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5-44AE-B3E6-59D09EF041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2.41</c:v>
                </c:pt>
                <c:pt idx="1">
                  <c:v>26.51</c:v>
                </c:pt>
                <c:pt idx="2">
                  <c:v>40.96</c:v>
                </c:pt>
                <c:pt idx="3">
                  <c:v>30.12</c:v>
                </c:pt>
                <c:pt idx="4">
                  <c:v>71.08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25-44AE-B3E6-59D09EF0412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3.73</c:v>
                </c:pt>
                <c:pt idx="1">
                  <c:v>44.1</c:v>
                </c:pt>
                <c:pt idx="2">
                  <c:v>47.83</c:v>
                </c:pt>
                <c:pt idx="3">
                  <c:v>4.3499999999999996</c:v>
                </c:pt>
                <c:pt idx="4">
                  <c:v>52.18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25-44AE-B3E6-59D09EF0412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2.38</c:v>
                </c:pt>
                <c:pt idx="1">
                  <c:v>28.69</c:v>
                </c:pt>
                <c:pt idx="2">
                  <c:v>41.67</c:v>
                </c:pt>
                <c:pt idx="3">
                  <c:v>17.260000000000002</c:v>
                </c:pt>
                <c:pt idx="4">
                  <c:v>58.93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D-4B28-8B98-3525DA4855C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B00D-4B28-8B98-3525DA485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3583104"/>
        <c:axId val="314599104"/>
      </c:barChart>
      <c:catAx>
        <c:axId val="313583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599104"/>
        <c:crosses val="autoZero"/>
        <c:auto val="1"/>
        <c:lblAlgn val="ctr"/>
        <c:lblOffset val="100"/>
        <c:noMultiLvlLbl val="0"/>
      </c:catAx>
      <c:valAx>
        <c:axId val="3145991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3583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8753280839897E-2"/>
          <c:y val="0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51.68</c:v>
                </c:pt>
                <c:pt idx="1">
                  <c:v>43.3</c:v>
                </c:pt>
                <c:pt idx="2">
                  <c:v>20.69</c:v>
                </c:pt>
                <c:pt idx="3">
                  <c:v>76.75</c:v>
                </c:pt>
                <c:pt idx="4">
                  <c:v>21.06</c:v>
                </c:pt>
                <c:pt idx="5">
                  <c:v>11.11</c:v>
                </c:pt>
                <c:pt idx="6">
                  <c:v>0</c:v>
                </c:pt>
                <c:pt idx="7">
                  <c:v>100</c:v>
                </c:pt>
                <c:pt idx="8">
                  <c:v>33.33</c:v>
                </c:pt>
                <c:pt idx="9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64.650000000000006</c:v>
                </c:pt>
                <c:pt idx="1">
                  <c:v>53.25</c:v>
                </c:pt>
                <c:pt idx="2">
                  <c:v>39.53</c:v>
                </c:pt>
                <c:pt idx="3">
                  <c:v>96.55</c:v>
                </c:pt>
                <c:pt idx="4">
                  <c:v>48.65</c:v>
                </c:pt>
                <c:pt idx="5">
                  <c:v>16.670000000000002</c:v>
                </c:pt>
                <c:pt idx="6">
                  <c:v>70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1-45AE-A0C4-A67D92BA2C0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66.5</c:v>
                </c:pt>
                <c:pt idx="1">
                  <c:v>60.89</c:v>
                </c:pt>
                <c:pt idx="2">
                  <c:v>62.5</c:v>
                </c:pt>
                <c:pt idx="3">
                  <c:v>96.16</c:v>
                </c:pt>
                <c:pt idx="4">
                  <c:v>35.9</c:v>
                </c:pt>
                <c:pt idx="5">
                  <c:v>62.5</c:v>
                </c:pt>
                <c:pt idx="6">
                  <c:v>50</c:v>
                </c:pt>
                <c:pt idx="7">
                  <c:v>100</c:v>
                </c:pt>
                <c:pt idx="8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01-45AE-A0C4-A67D92BA2C0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68.930000000000007</c:v>
                </c:pt>
                <c:pt idx="1">
                  <c:v>69.5</c:v>
                </c:pt>
                <c:pt idx="2">
                  <c:v>69.77</c:v>
                </c:pt>
                <c:pt idx="3">
                  <c:v>91.67</c:v>
                </c:pt>
                <c:pt idx="4">
                  <c:v>75</c:v>
                </c:pt>
                <c:pt idx="5">
                  <c:v>75</c:v>
                </c:pt>
                <c:pt idx="6">
                  <c:v>33.33</c:v>
                </c:pt>
                <c:pt idx="8">
                  <c:v>100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01-45AE-A0C4-A67D92BA2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311168"/>
        <c:axId val="314601984"/>
      </c:barChart>
      <c:catAx>
        <c:axId val="31431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01984"/>
        <c:crosses val="autoZero"/>
        <c:auto val="1"/>
        <c:lblAlgn val="ctr"/>
        <c:lblOffset val="100"/>
        <c:noMultiLvlLbl val="0"/>
      </c:catAx>
      <c:valAx>
        <c:axId val="3146019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311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68816956407719E-2"/>
          <c:y val="6.0451306940377529E-2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22.83</c:v>
                </c:pt>
                <c:pt idx="1">
                  <c:v>33.86</c:v>
                </c:pt>
                <c:pt idx="2">
                  <c:v>25.98</c:v>
                </c:pt>
                <c:pt idx="3">
                  <c:v>17.32</c:v>
                </c:pt>
                <c:pt idx="4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20.13</c:v>
                </c:pt>
                <c:pt idx="1">
                  <c:v>26.62</c:v>
                </c:pt>
                <c:pt idx="2">
                  <c:v>38.96</c:v>
                </c:pt>
                <c:pt idx="3">
                  <c:v>14.29</c:v>
                </c:pt>
                <c:pt idx="4">
                  <c:v>53.25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E19-A38F-969EFB6DDA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2.41</c:v>
                </c:pt>
                <c:pt idx="1">
                  <c:v>26.51</c:v>
                </c:pt>
                <c:pt idx="2">
                  <c:v>40.96</c:v>
                </c:pt>
                <c:pt idx="3">
                  <c:v>30.12</c:v>
                </c:pt>
                <c:pt idx="4">
                  <c:v>71.08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C-4FED-88C3-08AA5ECA796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7.09</c:v>
                </c:pt>
                <c:pt idx="1">
                  <c:v>23.4</c:v>
                </c:pt>
                <c:pt idx="2">
                  <c:v>50.35</c:v>
                </c:pt>
                <c:pt idx="3">
                  <c:v>19.149999999999999</c:v>
                </c:pt>
                <c:pt idx="4">
                  <c:v>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C-4FED-88C3-08AA5ECA7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4401280"/>
        <c:axId val="184410112"/>
      </c:barChart>
      <c:catAx>
        <c:axId val="31440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10112"/>
        <c:crosses val="autoZero"/>
        <c:auto val="1"/>
        <c:lblAlgn val="ctr"/>
        <c:lblOffset val="100"/>
        <c:noMultiLvlLbl val="0"/>
      </c:catAx>
      <c:valAx>
        <c:axId val="184410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401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70975503062115E-2"/>
          <c:y val="1.6805303994062878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60.1</c:v>
                </c:pt>
                <c:pt idx="1">
                  <c:v>64.900000000000006</c:v>
                </c:pt>
                <c:pt idx="2">
                  <c:v>77.05</c:v>
                </c:pt>
                <c:pt idx="3">
                  <c:v>63.33</c:v>
                </c:pt>
                <c:pt idx="4">
                  <c:v>63.63</c:v>
                </c:pt>
                <c:pt idx="5">
                  <c:v>71.099999999999994</c:v>
                </c:pt>
                <c:pt idx="6">
                  <c:v>42.3</c:v>
                </c:pt>
                <c:pt idx="7">
                  <c:v>70</c:v>
                </c:pt>
                <c:pt idx="8">
                  <c:v>38.46</c:v>
                </c:pt>
                <c:pt idx="9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55.66</c:v>
                </c:pt>
                <c:pt idx="1">
                  <c:v>66.67</c:v>
                </c:pt>
                <c:pt idx="2">
                  <c:v>69.81</c:v>
                </c:pt>
                <c:pt idx="3">
                  <c:v>91.89</c:v>
                </c:pt>
                <c:pt idx="4">
                  <c:v>75.67</c:v>
                </c:pt>
                <c:pt idx="5">
                  <c:v>50</c:v>
                </c:pt>
                <c:pt idx="6">
                  <c:v>42.86</c:v>
                </c:pt>
                <c:pt idx="7">
                  <c:v>57.14</c:v>
                </c:pt>
                <c:pt idx="8">
                  <c:v>33.340000000000003</c:v>
                </c:pt>
                <c:pt idx="9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C9-459E-8D7D-9CA18BF80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311168"/>
        <c:axId val="314601984"/>
      </c:barChart>
      <c:catAx>
        <c:axId val="31431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01984"/>
        <c:crosses val="autoZero"/>
        <c:auto val="1"/>
        <c:lblAlgn val="ctr"/>
        <c:lblOffset val="100"/>
        <c:noMultiLvlLbl val="0"/>
      </c:catAx>
      <c:valAx>
        <c:axId val="3146019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311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68816956407719E-2"/>
          <c:y val="6.0451306940377529E-2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12.65</c:v>
                </c:pt>
                <c:pt idx="1">
                  <c:v>22.45</c:v>
                </c:pt>
                <c:pt idx="2">
                  <c:v>44.08</c:v>
                </c:pt>
                <c:pt idx="3">
                  <c:v>20.82</c:v>
                </c:pt>
                <c:pt idx="4">
                  <c:v>64.900000000000006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6.37</c:v>
                </c:pt>
                <c:pt idx="1">
                  <c:v>26.96</c:v>
                </c:pt>
                <c:pt idx="2">
                  <c:v>50.49</c:v>
                </c:pt>
                <c:pt idx="3">
                  <c:v>16.18</c:v>
                </c:pt>
                <c:pt idx="4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3-428E-98C6-11E344AB4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4401280"/>
        <c:axId val="184410112"/>
      </c:barChart>
      <c:catAx>
        <c:axId val="31440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10112"/>
        <c:crosses val="autoZero"/>
        <c:auto val="1"/>
        <c:lblAlgn val="ctr"/>
        <c:lblOffset val="100"/>
        <c:noMultiLvlLbl val="0"/>
      </c:catAx>
      <c:valAx>
        <c:axId val="184410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401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70975503062115E-2"/>
          <c:y val="1.6805303994062878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44.81</c:v>
                </c:pt>
                <c:pt idx="1">
                  <c:v>57.37</c:v>
                </c:pt>
                <c:pt idx="2">
                  <c:v>60.72</c:v>
                </c:pt>
                <c:pt idx="3">
                  <c:v>62.07</c:v>
                </c:pt>
                <c:pt idx="4">
                  <c:v>56.14</c:v>
                </c:pt>
                <c:pt idx="5">
                  <c:v>0</c:v>
                </c:pt>
                <c:pt idx="6">
                  <c:v>45.83</c:v>
                </c:pt>
                <c:pt idx="7">
                  <c:v>60</c:v>
                </c:pt>
                <c:pt idx="8">
                  <c:v>55.56</c:v>
                </c:pt>
                <c:pt idx="9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45.04</c:v>
                </c:pt>
                <c:pt idx="1">
                  <c:v>62.24</c:v>
                </c:pt>
                <c:pt idx="2">
                  <c:v>80.39</c:v>
                </c:pt>
                <c:pt idx="3">
                  <c:v>91.66</c:v>
                </c:pt>
                <c:pt idx="4">
                  <c:v>73.33</c:v>
                </c:pt>
                <c:pt idx="5">
                  <c:v>41.03</c:v>
                </c:pt>
                <c:pt idx="6">
                  <c:v>19.05</c:v>
                </c:pt>
                <c:pt idx="7">
                  <c:v>33.33</c:v>
                </c:pt>
                <c:pt idx="8">
                  <c:v>14.29</c:v>
                </c:pt>
                <c:pt idx="9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6-4FB5-941C-43788E0D8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311168"/>
        <c:axId val="314601984"/>
      </c:barChart>
      <c:catAx>
        <c:axId val="31431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01984"/>
        <c:crosses val="autoZero"/>
        <c:auto val="1"/>
        <c:lblAlgn val="ctr"/>
        <c:lblOffset val="100"/>
        <c:noMultiLvlLbl val="0"/>
      </c:catAx>
      <c:valAx>
        <c:axId val="3146019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311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68816956407719E-2"/>
          <c:y val="6.0451306940377529E-2"/>
          <c:w val="0.88824074245534945"/>
          <c:h val="0.73457442889869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2.63</c:v>
                </c:pt>
                <c:pt idx="1">
                  <c:v>40</c:v>
                </c:pt>
                <c:pt idx="2">
                  <c:v>48.42</c:v>
                </c:pt>
                <c:pt idx="3">
                  <c:v>8.9499999999999993</c:v>
                </c:pt>
                <c:pt idx="4">
                  <c:v>57.37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E19-A38F-969EFB6DDA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% качества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6.12</c:v>
                </c:pt>
                <c:pt idx="1">
                  <c:v>31.63</c:v>
                </c:pt>
                <c:pt idx="2">
                  <c:v>53.06</c:v>
                </c:pt>
                <c:pt idx="3">
                  <c:v>9.18</c:v>
                </c:pt>
                <c:pt idx="4">
                  <c:v>62.24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A0-4694-A685-07F97AC6B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14401280"/>
        <c:axId val="184410112"/>
      </c:barChart>
      <c:catAx>
        <c:axId val="31440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10112"/>
        <c:crosses val="autoZero"/>
        <c:auto val="1"/>
        <c:lblAlgn val="ctr"/>
        <c:lblOffset val="100"/>
        <c:noMultiLvlLbl val="0"/>
      </c:catAx>
      <c:valAx>
        <c:axId val="184410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401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70975503062115E-2"/>
          <c:y val="1.6805303994062878E-2"/>
          <c:w val="0.90570680227471589"/>
          <c:h val="0.8109016698021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65.48</c:v>
                </c:pt>
                <c:pt idx="1">
                  <c:v>65.3</c:v>
                </c:pt>
                <c:pt idx="3">
                  <c:v>78.569999999999993</c:v>
                </c:pt>
                <c:pt idx="5">
                  <c:v>33.340000000000003</c:v>
                </c:pt>
                <c:pt idx="6">
                  <c:v>71.430000000000007</c:v>
                </c:pt>
                <c:pt idx="8">
                  <c:v>87.62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6C4-A994-725BC8BBD6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Край</c:v>
                </c:pt>
                <c:pt idx="1">
                  <c:v>Мун.</c:v>
                </c:pt>
                <c:pt idx="2">
                  <c:v>СОШ 1</c:v>
                </c:pt>
                <c:pt idx="3">
                  <c:v>СОШ 2</c:v>
                </c:pt>
                <c:pt idx="4">
                  <c:v>СОШ 3</c:v>
                </c:pt>
                <c:pt idx="5">
                  <c:v>СОШ 4</c:v>
                </c:pt>
                <c:pt idx="6">
                  <c:v>СОШ 6</c:v>
                </c:pt>
                <c:pt idx="7">
                  <c:v>СОШ 8</c:v>
                </c:pt>
                <c:pt idx="8">
                  <c:v>СОШ 10</c:v>
                </c:pt>
                <c:pt idx="9">
                  <c:v>СОШ 17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59.46</c:v>
                </c:pt>
                <c:pt idx="1">
                  <c:v>76.72</c:v>
                </c:pt>
                <c:pt idx="2">
                  <c:v>89.65</c:v>
                </c:pt>
                <c:pt idx="3">
                  <c:v>66.67</c:v>
                </c:pt>
                <c:pt idx="4">
                  <c:v>70</c:v>
                </c:pt>
                <c:pt idx="7">
                  <c:v>66.67</c:v>
                </c:pt>
                <c:pt idx="9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53-4554-A6C9-A3B9B2F32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311168"/>
        <c:axId val="314601984"/>
      </c:barChart>
      <c:catAx>
        <c:axId val="31431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01984"/>
        <c:crosses val="autoZero"/>
        <c:auto val="1"/>
        <c:lblAlgn val="ctr"/>
        <c:lblOffset val="100"/>
        <c:noMultiLvlLbl val="0"/>
      </c:catAx>
      <c:valAx>
        <c:axId val="3146019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311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1" u="none" strike="noStrike" kern="120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2AB24-68F2-49B8-8C26-57E71D8FFBE1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90851-6D1D-412C-B5E0-E1239146F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75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790B4-8D0F-4EEB-8107-79DDC73096E9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B5B31-7EC5-49DE-AFF4-9B63B6132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2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96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32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38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00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0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929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66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55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68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53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1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07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104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99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39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28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17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3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57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0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02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58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61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63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65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3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67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3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69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3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71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3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73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3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75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3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77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4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647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79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117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>
                <a:solidFill>
                  <a:prstClr val="black"/>
                </a:solidFill>
              </a:rPr>
              <a:pPr/>
              <a:t>81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586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521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77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131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31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592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039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872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37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535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057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112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93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896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94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350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95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957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7075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97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12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98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707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99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973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100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3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191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101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320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102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14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103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2609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104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4861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105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073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106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107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6360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108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1782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109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100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4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630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525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8676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5411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0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5B31-7EC5-49DE-AFF4-9B63B6132A8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9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9EF-6377-4565-8635-5C0BA699F878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2FF-7699-4E3C-B063-8C9174B08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6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9EF-6377-4565-8635-5C0BA699F878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2FF-7699-4E3C-B063-8C9174B08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6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9EF-6377-4565-8635-5C0BA699F878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2FF-7699-4E3C-B063-8C9174B08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0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9EF-6377-4565-8635-5C0BA699F878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2FF-7699-4E3C-B063-8C9174B08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9EF-6377-4565-8635-5C0BA699F878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2FF-7699-4E3C-B063-8C9174B08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1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9EF-6377-4565-8635-5C0BA699F878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2FF-7699-4E3C-B063-8C9174B08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9EF-6377-4565-8635-5C0BA699F878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2FF-7699-4E3C-B063-8C9174B08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3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9EF-6377-4565-8635-5C0BA699F878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2FF-7699-4E3C-B063-8C9174B08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03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9EF-6377-4565-8635-5C0BA699F878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2FF-7699-4E3C-B063-8C9174B08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3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9EF-6377-4565-8635-5C0BA699F878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2FF-7699-4E3C-B063-8C9174B08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0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9EF-6377-4565-8635-5C0BA699F878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2FF-7699-4E3C-B063-8C9174B08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8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69EF-6377-4565-8635-5C0BA699F878}" type="datetimeFigureOut">
              <a:rPr lang="ru-RU" smtClean="0"/>
              <a:pPr/>
              <a:t>09.07.2026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D2FF-7699-4E3C-B063-8C9174B08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0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633" y="20947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математике 5 классы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61435784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14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географии в 5х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31693659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84286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физике в 10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61432211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62393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5"/>
            <a:ext cx="9143997" cy="1316535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химии в 10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2639477"/>
              </p:ext>
            </p:extLst>
          </p:nvPr>
        </p:nvGraphicFramePr>
        <p:xfrm>
          <a:off x="-3" y="1337480"/>
          <a:ext cx="9144000" cy="552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82388" y="2811439"/>
            <a:ext cx="8236187" cy="2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4444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химии в 10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10746695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225728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5"/>
            <a:ext cx="9143997" cy="1316535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географии в 10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2075874"/>
              </p:ext>
            </p:extLst>
          </p:nvPr>
        </p:nvGraphicFramePr>
        <p:xfrm>
          <a:off x="-3" y="1337480"/>
          <a:ext cx="9144000" cy="552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82388" y="2811439"/>
            <a:ext cx="8236187" cy="2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1813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география в 10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85994145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32777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5"/>
            <a:ext cx="9143997" cy="1316535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английскому языку в 10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98002338"/>
              </p:ext>
            </p:extLst>
          </p:nvPr>
        </p:nvGraphicFramePr>
        <p:xfrm>
          <a:off x="-3" y="1337480"/>
          <a:ext cx="9144000" cy="552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82388" y="2811439"/>
            <a:ext cx="8236187" cy="2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5137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английскому языку в 10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58011150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234620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5"/>
            <a:ext cx="9143997" cy="1316535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литературе в 10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89819152"/>
              </p:ext>
            </p:extLst>
          </p:nvPr>
        </p:nvGraphicFramePr>
        <p:xfrm>
          <a:off x="-3" y="1337480"/>
          <a:ext cx="9144000" cy="552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82388" y="2811439"/>
            <a:ext cx="8236187" cy="2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84167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литературе в 10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5809033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14915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5"/>
            <a:ext cx="9143997" cy="1316535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обществознанию в 10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429962"/>
              </p:ext>
            </p:extLst>
          </p:nvPr>
        </p:nvGraphicFramePr>
        <p:xfrm>
          <a:off x="-3" y="1337480"/>
          <a:ext cx="9144000" cy="552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82388" y="2811439"/>
            <a:ext cx="8236187" cy="2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99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английскому языку в 5х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65503782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4043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обществознанию в 10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84823294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001093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5"/>
            <a:ext cx="9143997" cy="1316535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истории в 10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69346804"/>
              </p:ext>
            </p:extLst>
          </p:nvPr>
        </p:nvGraphicFramePr>
        <p:xfrm>
          <a:off x="-3" y="1337480"/>
          <a:ext cx="9144000" cy="552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82388" y="2811439"/>
            <a:ext cx="8236187" cy="2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08464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истории в 10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33927518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156478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5"/>
            <a:ext cx="9143997" cy="1316535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биологии в 10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07359000"/>
              </p:ext>
            </p:extLst>
          </p:nvPr>
        </p:nvGraphicFramePr>
        <p:xfrm>
          <a:off x="-3" y="1337480"/>
          <a:ext cx="9144000" cy="552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82388" y="2811439"/>
            <a:ext cx="8236187" cy="2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0719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биологии в 10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9845514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91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английскому языку в 5х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69807554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439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литературе в 5х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87151857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72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литературе в 5х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35269722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805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математике в 4х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54780186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57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математике в 4х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04222700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3618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русскому языку в 4х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29747433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431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русскому языку в 4х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18351104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804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окружающему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мирув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4х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96181901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математике в 5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86223798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6611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окружающему миру в 4х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89366669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1757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английскому языку в 4х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56667755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119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английскому языку в 4х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79350908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9359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литературе в 4х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66763580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141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литературе в 4х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59445405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1546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математике в 6х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25621542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35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математике в 6х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79510233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149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русскому языку  в 6х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42422066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357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русскому языку в 6х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59089066"/>
              </p:ext>
            </p:extLst>
          </p:nvPr>
        </p:nvGraphicFramePr>
        <p:xfrm>
          <a:off x="35265" y="1232059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7750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истории в 6х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10455635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4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русскому языку в 5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72369638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123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истории в 6х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02284294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2892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обществознанию в 6х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3325615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991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обществознанию в 6х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13620629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2917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географии в 6х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95382116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19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географии в 6х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0174447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3247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биологии в 6х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59355857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86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биологии в </a:t>
            </a: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44992622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7779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английскому языку в 6х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87264465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882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английскому языку в </a:t>
            </a: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12874043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4874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литературе в 6х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88419049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82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713777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русскому языку в 5х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17589169"/>
              </p:ext>
            </p:extLst>
          </p:nvPr>
        </p:nvGraphicFramePr>
        <p:xfrm>
          <a:off x="17633" y="1224804"/>
          <a:ext cx="9126367" cy="595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8338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литературе в </a:t>
            </a: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38944747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7286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русскому языку в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44204328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471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русскому языку в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05927757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1197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математике в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37045182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940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математике в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40519302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8492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биологии в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32229625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362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биологии в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46547864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5486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истории в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45829076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815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истории в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9693195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1577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географии в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02717483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7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биологии в 5х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5523607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29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географии в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59459348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4942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физике  в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68859757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70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физике в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26918099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4942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обществознанию в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35085359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709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обществознанию в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50954834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4942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английскому языку в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8561894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709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английскому языку в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06948982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4942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информатика в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50710857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165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информатике в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45651767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15263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литературе в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88645988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27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биологии в 5х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64619136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12353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литературе в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14355676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29284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математике в 8х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43438710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709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математике в 8х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68735607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4942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русскому языку в 8х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95003212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709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русскому языку в 8х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95633723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4942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история в 8х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50620755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709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истории в 8х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68308763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4942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биология в 8х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33508488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709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биологии в 8х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02660852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4942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география в 8х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29042877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7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истории в 5х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13183496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224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география в 8х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84287892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4942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обществознание в 8х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41319072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709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обществознание в 8х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35041638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4942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физике в 8х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73033425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709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физике в 8х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11904727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4942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химии в 8х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68978438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709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химии в 8х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83664214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4942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английскому языку в 8х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73848955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8294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английскому языку в 8х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00366241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12275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литературе в 8х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32093205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44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истории в 5х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46076599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17837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литературе в 8х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48773342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30730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информатике в 8х классах</a:t>
            </a:r>
            <a:endParaRPr lang="ru-RU" sz="3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55886104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7576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информатике в 8х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85799748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82764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физике  в 11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83273709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896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физике в 11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57660479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32677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биологии в 11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17992430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946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биологии в 11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1548834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66819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истории в 11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98029216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82388" y="2811439"/>
            <a:ext cx="8236187" cy="2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4161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истории в 11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41242531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26837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географии в 11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17560910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82388" y="2811439"/>
            <a:ext cx="8236187" cy="2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49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географии в 5х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01061824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959644" y="2835275"/>
            <a:ext cx="7958931" cy="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6220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география в 11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74932356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54898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6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химия в 11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03298294"/>
              </p:ext>
            </p:extLst>
          </p:nvPr>
        </p:nvGraphicFramePr>
        <p:xfrm>
          <a:off x="-3" y="1203856"/>
          <a:ext cx="9144000" cy="565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82388" y="2811439"/>
            <a:ext cx="8236187" cy="2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658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химия в 11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51698900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96281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5"/>
            <a:ext cx="9143997" cy="1316535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английскому языку в 11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94156245"/>
              </p:ext>
            </p:extLst>
          </p:nvPr>
        </p:nvGraphicFramePr>
        <p:xfrm>
          <a:off x="-3" y="1337480"/>
          <a:ext cx="9144000" cy="552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82388" y="2811439"/>
            <a:ext cx="8236187" cy="2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07240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химия в 11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60343825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30765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5"/>
            <a:ext cx="9143997" cy="1316535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русскому языку в 10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83362663"/>
              </p:ext>
            </p:extLst>
          </p:nvPr>
        </p:nvGraphicFramePr>
        <p:xfrm>
          <a:off x="-3" y="1337480"/>
          <a:ext cx="9144000" cy="552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82388" y="2811439"/>
            <a:ext cx="8236187" cy="2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22806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русскому языку в 10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22410159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692673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5"/>
            <a:ext cx="9143997" cy="1316535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математике в 10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60990696"/>
              </p:ext>
            </p:extLst>
          </p:nvPr>
        </p:nvGraphicFramePr>
        <p:xfrm>
          <a:off x="-3" y="1337480"/>
          <a:ext cx="9144000" cy="552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82388" y="2811439"/>
            <a:ext cx="8236187" cy="2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45062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265" y="41894"/>
            <a:ext cx="9126367" cy="1182910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распределения групп баллов в %, результатов ВПР по математике в 10 х классах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86882862"/>
              </p:ext>
            </p:extLst>
          </p:nvPr>
        </p:nvGraphicFramePr>
        <p:xfrm>
          <a:off x="17633" y="1224804"/>
          <a:ext cx="9126367" cy="563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459217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652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0945"/>
            <a:ext cx="9143997" cy="1316535"/>
          </a:xfrm>
          <a:prstGeom prst="rect">
            <a:avLst/>
          </a:prstGeom>
          <a:solidFill>
            <a:srgbClr val="3FB5EC">
              <a:alpha val="6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%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качества результатов ВПР по физике в 10 х классах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41424808"/>
              </p:ext>
            </p:extLst>
          </p:nvPr>
        </p:nvGraphicFramePr>
        <p:xfrm>
          <a:off x="-3" y="1337480"/>
          <a:ext cx="9144000" cy="552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682388" y="2811439"/>
            <a:ext cx="8236187" cy="23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699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28347</TotalTime>
  <Words>1578</Words>
  <Application>Microsoft Office PowerPoint</Application>
  <PresentationFormat>Экран (4:3)</PresentationFormat>
  <Paragraphs>187</Paragraphs>
  <Slides>114</Slides>
  <Notes>73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114</vt:i4>
      </vt:variant>
    </vt:vector>
  </HeadingPairs>
  <TitlesOfParts>
    <vt:vector size="119" baseType="lpstr">
      <vt:lpstr>Arial</vt:lpstr>
      <vt:lpstr>Book Antiqua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</dc:creator>
  <cp:lastModifiedBy>Пользователь</cp:lastModifiedBy>
  <cp:revision>1045</cp:revision>
  <cp:lastPrinted>2021-07-28T07:49:11Z</cp:lastPrinted>
  <dcterms:created xsi:type="dcterms:W3CDTF">2017-08-03T08:10:02Z</dcterms:created>
  <dcterms:modified xsi:type="dcterms:W3CDTF">2026-07-09T11:44:47Z</dcterms:modified>
</cp:coreProperties>
</file>